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550" r:id="rId2"/>
    <p:sldId id="551" r:id="rId3"/>
    <p:sldId id="525" r:id="rId4"/>
    <p:sldId id="558" r:id="rId5"/>
    <p:sldId id="526" r:id="rId6"/>
    <p:sldId id="373" r:id="rId7"/>
    <p:sldId id="378" r:id="rId8"/>
    <p:sldId id="559" r:id="rId9"/>
    <p:sldId id="379" r:id="rId10"/>
    <p:sldId id="383" r:id="rId11"/>
    <p:sldId id="382" r:id="rId12"/>
    <p:sldId id="381" r:id="rId13"/>
    <p:sldId id="560" r:id="rId14"/>
    <p:sldId id="380" r:id="rId15"/>
    <p:sldId id="384" r:id="rId16"/>
    <p:sldId id="385" r:id="rId17"/>
    <p:sldId id="387" r:id="rId18"/>
    <p:sldId id="552" r:id="rId19"/>
    <p:sldId id="553" r:id="rId20"/>
    <p:sldId id="554" r:id="rId21"/>
    <p:sldId id="555" r:id="rId22"/>
    <p:sldId id="556" r:id="rId23"/>
    <p:sldId id="557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996600"/>
    <a:srgbClr val="800000"/>
    <a:srgbClr val="006600"/>
    <a:srgbClr val="009900"/>
    <a:srgbClr val="DDDDD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526" autoAdjust="0"/>
    <p:restoredTop sz="94660"/>
  </p:normalViewPr>
  <p:slideViewPr>
    <p:cSldViewPr>
      <p:cViewPr varScale="1">
        <p:scale>
          <a:sx n="91" d="100"/>
          <a:sy n="91" d="100"/>
        </p:scale>
        <p:origin x="-138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2052B-43A1-4B72-A6F3-B54BAC98168B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5B27A7-2229-4D0B-8C30-26B27FCFD54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1"/>
            <a:ext cx="5264164" cy="5470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ctangle 15"/>
          <p:cNvSpPr/>
          <p:nvPr/>
        </p:nvSpPr>
        <p:spPr>
          <a:xfrm>
            <a:off x="0" y="0"/>
            <a:ext cx="9144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3"/>
          <a:srcRect b="30303"/>
          <a:stretch>
            <a:fillRect/>
          </a:stretch>
        </p:blipFill>
        <p:spPr bwMode="auto">
          <a:xfrm>
            <a:off x="914400" y="4343400"/>
            <a:ext cx="8229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lowchart: Delay 6"/>
          <p:cNvSpPr/>
          <p:nvPr/>
        </p:nvSpPr>
        <p:spPr>
          <a:xfrm flipH="1">
            <a:off x="7620032" y="4071942"/>
            <a:ext cx="1524000" cy="1219200"/>
          </a:xfrm>
          <a:prstGeom prst="flowChartDelay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atin typeface="ML-Aathira" pitchFamily="82" charset="0"/>
              </a:rPr>
              <a:t>9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45720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err="1">
                <a:solidFill>
                  <a:srgbClr val="FF0000"/>
                </a:solidFill>
                <a:latin typeface="ML-Aathira" pitchFamily="82" charset="0"/>
              </a:rPr>
              <a:t>k</a:t>
            </a:r>
            <a:r>
              <a:rPr lang="en-US" sz="6000" b="1" smtClean="0">
                <a:solidFill>
                  <a:srgbClr val="FF0000"/>
                </a:solidFill>
                <a:latin typeface="ML-Aathira" pitchFamily="82" charset="0"/>
              </a:rPr>
              <a:t>` </a:t>
            </a:r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Bcm</a:t>
            </a:r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[\ </a:t>
            </a:r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kaqlw</a:t>
            </a:r>
            <a:endParaRPr lang="en-US" sz="6000" b="1" dirty="0">
              <a:solidFill>
                <a:srgbClr val="FF0000"/>
              </a:solidFill>
              <a:latin typeface="ML-Aathira" pitchFamily="82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14400" y="5638800"/>
            <a:ext cx="82296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kotdm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ae_mÀ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k`bpsS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hnizmk</a:t>
            </a:r>
            <a:r>
              <a:rPr lang="en-US" sz="3300" b="1" dirty="0">
                <a:latin typeface="ML-Aathira" pitchFamily="82" charset="0"/>
              </a:rPr>
              <a:t> ]</a:t>
            </a:r>
            <a:r>
              <a:rPr lang="en-US" sz="3300" b="1" dirty="0" err="1">
                <a:latin typeface="ML-Aathira" pitchFamily="82" charset="0"/>
              </a:rPr>
              <a:t>cnioe</a:t>
            </a:r>
            <a:r>
              <a:rPr lang="en-US" sz="3300" b="1" dirty="0">
                <a:latin typeface="ML-Aathira" pitchFamily="82" charset="0"/>
              </a:rPr>
              <a:t>\ ]</a:t>
            </a:r>
            <a:r>
              <a:rPr lang="en-US" sz="3300" b="1" dirty="0" err="1">
                <a:latin typeface="ML-Aathira" pitchFamily="82" charset="0"/>
              </a:rPr>
              <a:t>mTmhen</a:t>
            </a:r>
            <a:endParaRPr lang="en-US" sz="3300" b="1" dirty="0">
              <a:latin typeface="ML-Aathira" pitchFamily="82" charset="0"/>
            </a:endParaRPr>
          </a:p>
        </p:txBody>
      </p:sp>
      <p:sp>
        <p:nvSpPr>
          <p:cNvPr id="12" name="Rectangle 11"/>
          <p:cNvSpPr/>
          <p:nvPr/>
        </p:nvSpPr>
        <p:spPr>
          <a:xfrm rot="16200000">
            <a:off x="-1604917" y="1909718"/>
            <a:ext cx="41148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c£bpsS</a:t>
            </a:r>
            <a:r>
              <a:rPr lang="en-US" sz="3300" b="1" dirty="0">
                <a:latin typeface="ML-Aathira" pitchFamily="82" charset="0"/>
              </a:rPr>
              <a:t> ]mXbnÂþ9</a:t>
            </a:r>
          </a:p>
        </p:txBody>
      </p:sp>
      <p:pic>
        <p:nvPicPr>
          <p:cNvPr id="14" name="Picture 13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32" y="2628924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0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2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4400" y="381000"/>
            <a:ext cx="6668813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buFont typeface="+mj-lt"/>
              <a:buAutoNum type="arabicPeriod" startAt="5"/>
            </a:pP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ImÀan-Isâ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 {]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mÀ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°-\-IÄ (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tÉm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-k-IÄ)</a:t>
            </a:r>
            <a:endParaRPr lang="en-US" sz="3500" dirty="0">
              <a:solidFill>
                <a:srgbClr val="FF0000"/>
              </a:solidFill>
              <a:latin typeface="ML-Aathira" pitchFamily="8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2400" y="1185208"/>
            <a:ext cx="8763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0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XpSÀ¶p</a:t>
            </a:r>
            <a:r>
              <a:rPr lang="en-US" sz="3000" b="1" dirty="0">
                <a:latin typeface="ML-Aathira" pitchFamily="82" charset="0"/>
              </a:rPr>
              <a:t>-h-cp¶ </a:t>
            </a:r>
            <a:r>
              <a:rPr lang="en-US" sz="3000" b="1" dirty="0" err="1">
                <a:latin typeface="ML-Aathira" pitchFamily="82" charset="0"/>
              </a:rPr>
              <a:t>ImÀanIsâ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mÀ</a:t>
            </a:r>
            <a:r>
              <a:rPr lang="en-US" sz="3000" b="1" dirty="0">
                <a:latin typeface="ML-Aathira" pitchFamily="82" charset="0"/>
              </a:rPr>
              <a:t>°-\-I-</a:t>
            </a:r>
            <a:r>
              <a:rPr lang="en-US" sz="3000" b="1" dirty="0" err="1">
                <a:latin typeface="ML-Aathira" pitchFamily="82" charset="0"/>
              </a:rPr>
              <a:t>fnÂ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ssZhw</a:t>
            </a:r>
            <a:r>
              <a:rPr lang="en-US" sz="3000" b="1" dirty="0">
                <a:latin typeface="ML-Aathira" pitchFamily="82" charset="0"/>
              </a:rPr>
              <a:t> I\</a:t>
            </a:r>
            <a:r>
              <a:rPr lang="en-US" sz="3000" b="1" dirty="0" err="1">
                <a:latin typeface="ML-Aathira" pitchFamily="82" charset="0"/>
              </a:rPr>
              <a:t>nªp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ÂInb</a:t>
            </a:r>
            <a:r>
              <a:rPr lang="en-US" sz="3000" b="1" dirty="0">
                <a:latin typeface="ML-Aathira" pitchFamily="82" charset="0"/>
              </a:rPr>
              <a:t> Cu </a:t>
            </a:r>
            <a:r>
              <a:rPr lang="en-US" sz="3000" b="1" dirty="0" err="1">
                <a:latin typeface="ML-Aathira" pitchFamily="82" charset="0"/>
              </a:rPr>
              <a:t>alm-Zm</a:t>
            </a:r>
            <a:r>
              <a:rPr lang="en-US" sz="3000" b="1" dirty="0">
                <a:latin typeface="ML-Aathira" pitchFamily="82" charset="0"/>
              </a:rPr>
              <a:t>-\s¯ (hn-ip² </a:t>
            </a:r>
            <a:r>
              <a:rPr lang="en-US" sz="3000" b="1" dirty="0" err="1">
                <a:latin typeface="ML-Aathira" pitchFamily="82" charset="0"/>
              </a:rPr>
              <a:t>IpÀ_m</a:t>
            </a:r>
            <a:r>
              <a:rPr lang="en-US" sz="3000" b="1" dirty="0">
                <a:latin typeface="ML-Aathira" pitchFamily="82" charset="0"/>
              </a:rPr>
              <a:t>-\-</a:t>
            </a:r>
            <a:r>
              <a:rPr lang="en-US" sz="3000" b="1" dirty="0" err="1">
                <a:latin typeface="ML-Aathira" pitchFamily="82" charset="0"/>
              </a:rPr>
              <a:t>sb</a:t>
            </a:r>
            <a:r>
              <a:rPr lang="en-US" sz="3000" b="1" dirty="0">
                <a:latin typeface="ML-Aathira" pitchFamily="82" charset="0"/>
              </a:rPr>
              <a:t>) \µn-</a:t>
            </a:r>
            <a:r>
              <a:rPr lang="en-US" sz="3000" b="1" dirty="0" err="1">
                <a:latin typeface="ML-Aathira" pitchFamily="82" charset="0"/>
              </a:rPr>
              <a:t>tbmsS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Gäp</a:t>
            </a:r>
            <a:r>
              <a:rPr lang="en-US" sz="3000" b="1" dirty="0">
                <a:latin typeface="ML-Aathira" pitchFamily="82" charset="0"/>
              </a:rPr>
              <a:t>-]-d-</a:t>
            </a:r>
            <a:r>
              <a:rPr lang="en-US" sz="3000" b="1" dirty="0" err="1">
                <a:latin typeface="ML-Aathira" pitchFamily="82" charset="0"/>
              </a:rPr>
              <a:t>bp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Ibpw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AXp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tbmKy</a:t>
            </a:r>
            <a:r>
              <a:rPr lang="en-US" sz="3000" b="1" dirty="0">
                <a:latin typeface="ML-Aathira" pitchFamily="82" charset="0"/>
              </a:rPr>
              <a:t>-X-</a:t>
            </a:r>
            <a:r>
              <a:rPr lang="en-US" sz="3000" b="1" dirty="0" err="1">
                <a:latin typeface="ML-Aathira" pitchFamily="82" charset="0"/>
              </a:rPr>
              <a:t>tbmsS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AÀ¸n</a:t>
            </a:r>
            <a:r>
              <a:rPr lang="en-US" sz="3000" b="1" dirty="0">
                <a:latin typeface="ML-Aathira" pitchFamily="82" charset="0"/>
              </a:rPr>
              <a:t>-¡p-</a:t>
            </a:r>
            <a:r>
              <a:rPr lang="en-US" sz="3000" b="1" dirty="0" err="1">
                <a:latin typeface="ML-Aathira" pitchFamily="82" charset="0"/>
              </a:rPr>
              <a:t>hm</a:t>
            </a:r>
            <a:r>
              <a:rPr lang="en-US" sz="3000" b="1" dirty="0">
                <a:latin typeface="ML-Aathira" pitchFamily="82" charset="0"/>
              </a:rPr>
              <a:t>-\p-ff </a:t>
            </a:r>
            <a:r>
              <a:rPr lang="en-US" sz="3000" b="1" dirty="0" err="1">
                <a:latin typeface="ML-Aathira" pitchFamily="82" charset="0"/>
              </a:rPr>
              <a:t>Ir</a:t>
            </a:r>
            <a:r>
              <a:rPr lang="en-US" sz="3000" b="1" dirty="0">
                <a:latin typeface="ML-Aathira" pitchFamily="82" charset="0"/>
              </a:rPr>
              <a:t>] </a:t>
            </a:r>
            <a:r>
              <a:rPr lang="en-US" sz="3000" b="1" dirty="0" err="1">
                <a:latin typeface="ML-Aathira" pitchFamily="82" charset="0"/>
              </a:rPr>
              <a:t>bmNn</a:t>
            </a:r>
            <a:r>
              <a:rPr lang="en-US" sz="3000" b="1" dirty="0">
                <a:latin typeface="ML-Aathira" pitchFamily="82" charset="0"/>
              </a:rPr>
              <a:t>-¡p-</a:t>
            </a:r>
            <a:r>
              <a:rPr lang="en-US" sz="3000" b="1" dirty="0" err="1">
                <a:latin typeface="ML-Aathira" pitchFamily="82" charset="0"/>
              </a:rPr>
              <a:t>Ibpw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sN¿p</a:t>
            </a:r>
            <a:r>
              <a:rPr lang="en-US" sz="3000" b="1" dirty="0">
                <a:latin typeface="ML-Aathira" pitchFamily="82" charset="0"/>
              </a:rPr>
              <a:t>-¶p.</a:t>
            </a:r>
          </a:p>
        </p:txBody>
      </p:sp>
      <p:sp>
        <p:nvSpPr>
          <p:cNvPr id="7" name="Rectangle 6"/>
          <p:cNvSpPr/>
          <p:nvPr/>
        </p:nvSpPr>
        <p:spPr>
          <a:xfrm>
            <a:off x="877558" y="3407658"/>
            <a:ext cx="3151825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buFont typeface="+mj-lt"/>
              <a:buAutoNum type="arabicPeriod" startAt="6"/>
            </a:pP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k¦oÀ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¯\§-Ä</a:t>
            </a:r>
            <a:endParaRPr lang="en-US" sz="3500" dirty="0">
              <a:solidFill>
                <a:srgbClr val="FF0000"/>
              </a:solidFill>
              <a:latin typeface="ML-Aathira" pitchFamily="8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8600" y="3995678"/>
            <a:ext cx="8763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3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c£-Is\ </a:t>
            </a:r>
            <a:r>
              <a:rPr lang="en-US" sz="3000" b="1" dirty="0" err="1">
                <a:latin typeface="ML-Aathira" pitchFamily="82" charset="0"/>
              </a:rPr>
              <a:t>Im¯n-cn</a:t>
            </a:r>
            <a:r>
              <a:rPr lang="en-US" sz="3000" b="1" dirty="0">
                <a:latin typeface="ML-Aathira" pitchFamily="82" charset="0"/>
              </a:rPr>
              <a:t>-¡p¶ ]g-b-\n-b-a-P-\-X-</a:t>
            </a:r>
            <a:r>
              <a:rPr lang="en-US" sz="3000" b="1" dirty="0" err="1">
                <a:latin typeface="ML-Aathira" pitchFamily="82" charset="0"/>
              </a:rPr>
              <a:t>bpsS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Ncn</a:t>
            </a:r>
            <a:r>
              <a:rPr lang="en-US" sz="3000" b="1" dirty="0">
                <a:latin typeface="ML-Aathira" pitchFamily="82" charset="0"/>
              </a:rPr>
              <a:t>-{X-¯n-</a:t>
            </a:r>
            <a:r>
              <a:rPr lang="en-US" sz="3000" b="1" dirty="0" err="1">
                <a:latin typeface="ML-Aathira" pitchFamily="82" charset="0"/>
              </a:rPr>
              <a:t>te¡pw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Pohn</a:t>
            </a:r>
            <a:r>
              <a:rPr lang="en-US" sz="3000" b="1" dirty="0">
                <a:latin typeface="ML-Aathira" pitchFamily="82" charset="0"/>
              </a:rPr>
              <a:t>-X-¯n-</a:t>
            </a:r>
            <a:r>
              <a:rPr lang="en-US" sz="3000" b="1" dirty="0" err="1">
                <a:latin typeface="ML-Aathira" pitchFamily="82" charset="0"/>
              </a:rPr>
              <a:t>te¡pw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n´n-cnªp</a:t>
            </a:r>
            <a:r>
              <a:rPr lang="en-US" sz="3000" b="1" dirty="0">
                <a:latin typeface="ML-Aathira" pitchFamily="82" charset="0"/>
              </a:rPr>
              <a:t> t\</a:t>
            </a:r>
            <a:r>
              <a:rPr lang="en-US" sz="3000" b="1" dirty="0" err="1">
                <a:latin typeface="ML-Aathira" pitchFamily="82" charset="0"/>
              </a:rPr>
              <a:t>m¡p</a:t>
            </a:r>
            <a:r>
              <a:rPr lang="en-US" sz="3000" b="1" dirty="0">
                <a:latin typeface="ML-Aathira" pitchFamily="82" charset="0"/>
              </a:rPr>
              <a:t>-¶-</a:t>
            </a:r>
            <a:r>
              <a:rPr lang="en-US" sz="3000" b="1" dirty="0" err="1">
                <a:latin typeface="ML-Aathira" pitchFamily="82" charset="0"/>
              </a:rPr>
              <a:t>Xn</a:t>
            </a:r>
            <a:r>
              <a:rPr lang="en-US" sz="3000" b="1" dirty="0">
                <a:latin typeface="ML-Aathira" pitchFamily="82" charset="0"/>
              </a:rPr>
              <a:t>\pw </a:t>
            </a:r>
            <a:r>
              <a:rPr lang="en-US" sz="3000" b="1" dirty="0" err="1">
                <a:latin typeface="ML-Aathira" pitchFamily="82" charset="0"/>
              </a:rPr>
              <a:t>Ahsb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c£m</a:t>
            </a:r>
            <a:r>
              <a:rPr lang="en-US" sz="3000" b="1" dirty="0">
                <a:latin typeface="ML-Aathira" pitchFamily="82" charset="0"/>
              </a:rPr>
              <a:t>-I-c-]-²-Xn-bpsS `</a:t>
            </a:r>
            <a:r>
              <a:rPr lang="en-US" sz="3000" b="1" dirty="0" err="1">
                <a:latin typeface="ML-Aathira" pitchFamily="82" charset="0"/>
              </a:rPr>
              <a:t>mK-ambn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Gäp</a:t>
            </a:r>
            <a:r>
              <a:rPr lang="en-US" sz="3000" b="1" dirty="0">
                <a:latin typeface="ML-Aathira" pitchFamily="82" charset="0"/>
              </a:rPr>
              <a:t>-]-d-</a:t>
            </a:r>
            <a:r>
              <a:rPr lang="en-US" sz="3000" b="1" dirty="0" err="1">
                <a:latin typeface="ML-Aathira" pitchFamily="82" charset="0"/>
              </a:rPr>
              <a:t>bp</a:t>
            </a:r>
            <a:r>
              <a:rPr lang="en-US" sz="3000" b="1" dirty="0">
                <a:latin typeface="ML-Aathira" pitchFamily="82" charset="0"/>
              </a:rPr>
              <a:t>-¶-</a:t>
            </a:r>
            <a:r>
              <a:rPr lang="en-US" sz="3000" b="1" dirty="0" err="1">
                <a:latin typeface="ML-Aathira" pitchFamily="82" charset="0"/>
              </a:rPr>
              <a:t>Xn</a:t>
            </a:r>
            <a:r>
              <a:rPr lang="en-US" sz="3000" b="1" dirty="0">
                <a:latin typeface="ML-Aathira" pitchFamily="82" charset="0"/>
              </a:rPr>
              <a:t>\pw </a:t>
            </a:r>
            <a:r>
              <a:rPr lang="en-US" sz="3000" b="1" dirty="0" err="1">
                <a:latin typeface="ML-Aathira" pitchFamily="82" charset="0"/>
              </a:rPr>
              <a:t>k¦oÀ</a:t>
            </a:r>
            <a:r>
              <a:rPr lang="en-US" sz="3000" b="1" dirty="0">
                <a:latin typeface="ML-Aathira" pitchFamily="82" charset="0"/>
              </a:rPr>
              <a:t>¯-\-§Ä </a:t>
            </a:r>
            <a:r>
              <a:rPr lang="en-US" sz="3000" b="1" dirty="0" err="1">
                <a:latin typeface="ML-Aathira" pitchFamily="82" charset="0"/>
              </a:rPr>
              <a:t>klm-bn</a:t>
            </a:r>
            <a:r>
              <a:rPr lang="en-US" sz="3000" b="1" dirty="0">
                <a:latin typeface="ML-Aathira" pitchFamily="82" charset="0"/>
              </a:rPr>
              <a:t>-¡p-¶p. </a:t>
            </a:r>
            <a:r>
              <a:rPr lang="en-US" sz="3000" b="1" dirty="0" err="1">
                <a:latin typeface="ML-Aathira" pitchFamily="82" charset="0"/>
              </a:rPr>
              <a:t>k¦oÀ</a:t>
            </a:r>
            <a:r>
              <a:rPr lang="en-US" sz="3000" b="1" dirty="0">
                <a:latin typeface="ML-Aathira" pitchFamily="82" charset="0"/>
              </a:rPr>
              <a:t>¯-\-§Ä C{km-</a:t>
            </a:r>
            <a:r>
              <a:rPr lang="en-US" sz="3000" b="1" dirty="0" err="1">
                <a:latin typeface="ML-Aathira" pitchFamily="82" charset="0"/>
              </a:rPr>
              <a:t>tbÂ¡m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cpsS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aXm-ßI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Pohn</a:t>
            </a:r>
            <a:r>
              <a:rPr lang="en-US" sz="3000" b="1" dirty="0">
                <a:latin typeface="ML-Aathira" pitchFamily="82" charset="0"/>
              </a:rPr>
              <a:t>-X-¯</a:t>
            </a:r>
            <a:r>
              <a:rPr lang="en-US" sz="3000" b="1" dirty="0" err="1">
                <a:latin typeface="ML-Aathira" pitchFamily="82" charset="0"/>
              </a:rPr>
              <a:t>nsâ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lrZb¯pSn¸pI</a:t>
            </a:r>
            <a:r>
              <a:rPr lang="en-US" sz="3000" b="1" dirty="0">
                <a:latin typeface="ML-Aathira" pitchFamily="82" charset="0"/>
              </a:rPr>
              <a:t>-fm-</a:t>
            </a:r>
            <a:r>
              <a:rPr lang="en-US" sz="3000" b="1" dirty="0" err="1">
                <a:latin typeface="ML-Aathira" pitchFamily="82" charset="0"/>
              </a:rPr>
              <a:t>Wv</a:t>
            </a:r>
            <a:r>
              <a:rPr lang="en-US" sz="3000" b="1" dirty="0">
                <a:latin typeface="ML-Aathira" pitchFamily="82" charset="0"/>
              </a:rPr>
              <a:t>. </a:t>
            </a:r>
            <a:r>
              <a:rPr lang="en-US" sz="3000" b="1" dirty="0" err="1">
                <a:latin typeface="ML-Aathira" pitchFamily="82" charset="0"/>
              </a:rPr>
              <a:t>Cutimbpw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mÀ</a:t>
            </a:r>
            <a:r>
              <a:rPr lang="en-US" sz="3000" b="1" dirty="0">
                <a:latin typeface="ML-Aathira" pitchFamily="82" charset="0"/>
              </a:rPr>
              <a:t>°-\-</a:t>
            </a:r>
            <a:r>
              <a:rPr lang="en-US" sz="3000" b="1" dirty="0" err="1">
                <a:latin typeface="ML-Aathira" pitchFamily="82" charset="0"/>
              </a:rPr>
              <a:t>bv¡mbn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k¦oÀ</a:t>
            </a:r>
            <a:r>
              <a:rPr lang="en-US" sz="3000" b="1" dirty="0">
                <a:latin typeface="ML-Aathira" pitchFamily="82" charset="0"/>
              </a:rPr>
              <a:t>¯-\-§Ä D]-</a:t>
            </a:r>
            <a:r>
              <a:rPr lang="en-US" sz="3000" b="1" dirty="0" err="1">
                <a:latin typeface="ML-Aathira" pitchFamily="82" charset="0"/>
              </a:rPr>
              <a:t>tbm-Kn</a:t>
            </a:r>
            <a:r>
              <a:rPr lang="en-US" sz="3000" b="1" dirty="0">
                <a:latin typeface="ML-Aathira" pitchFamily="82" charset="0"/>
              </a:rPr>
              <a:t>-¨n-cp-¶p.</a:t>
            </a:r>
          </a:p>
        </p:txBody>
      </p:sp>
      <p:pic>
        <p:nvPicPr>
          <p:cNvPr id="4099" name="Picture 3" descr="D:\10-31-2012\CMC TEXT\Malayalam\CATE CHISM STD 9\Std_IX_Chapter 5\David with harp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86400" y="2667000"/>
            <a:ext cx="1269201" cy="13938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4400" y="457200"/>
            <a:ext cx="7315200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ctr">
              <a:buFont typeface="+mj-lt"/>
              <a:buAutoNum type="arabicPeriod" startAt="7"/>
            </a:pPr>
            <a:r>
              <a:rPr lang="en-US" sz="3500" b="1" dirty="0" err="1">
                <a:solidFill>
                  <a:srgbClr val="00B0F0"/>
                </a:solidFill>
                <a:latin typeface="ML-Aathira" pitchFamily="82" charset="0"/>
              </a:rPr>
              <a:t>Éohm-Npw</a:t>
            </a:r>
            <a:r>
              <a:rPr lang="en-US" sz="3500" b="1" dirty="0">
                <a:solidFill>
                  <a:srgbClr val="00B0F0"/>
                </a:solidFill>
                <a:latin typeface="ML-Aathira" pitchFamily="82" charset="0"/>
              </a:rPr>
              <a:t>-_\w</a:t>
            </a:r>
            <a:endParaRPr lang="en-US" sz="3500" dirty="0">
              <a:solidFill>
                <a:srgbClr val="00B0F0"/>
              </a:solidFill>
              <a:latin typeface="ML-Aathira" pitchFamily="8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62000" y="3381613"/>
            <a:ext cx="76200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3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ssIkvXh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Pohn</a:t>
            </a:r>
            <a:r>
              <a:rPr lang="en-US" sz="3000" b="1" dirty="0">
                <a:latin typeface="ML-Aathira" pitchFamily="82" charset="0"/>
              </a:rPr>
              <a:t>-X-¯</a:t>
            </a:r>
            <a:r>
              <a:rPr lang="en-US" sz="3000" b="1" dirty="0" err="1">
                <a:latin typeface="ML-Aathira" pitchFamily="82" charset="0"/>
              </a:rPr>
              <a:t>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Ipcn-insâ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Øm</a:t>
            </a:r>
            <a:r>
              <a:rPr lang="en-US" sz="3000" b="1" dirty="0">
                <a:latin typeface="ML-Aathira" pitchFamily="82" charset="0"/>
              </a:rPr>
              <a:t>\-</a:t>
            </a:r>
            <a:r>
              <a:rPr lang="en-US" sz="3000" b="1" dirty="0" err="1">
                <a:latin typeface="ML-Aathira" pitchFamily="82" charset="0"/>
              </a:rPr>
              <a:t>s¯bpw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Hu</a:t>
            </a:r>
            <a:r>
              <a:rPr lang="en-US" sz="3000" b="1" dirty="0">
                <a:latin typeface="ML-Aathira" pitchFamily="82" charset="0"/>
              </a:rPr>
              <a:t>¶-</a:t>
            </a:r>
            <a:r>
              <a:rPr lang="en-US" sz="3000" b="1" dirty="0" err="1">
                <a:latin typeface="ML-Aathira" pitchFamily="82" charset="0"/>
              </a:rPr>
              <a:t>Xy-s¯bpw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Gäp</a:t>
            </a:r>
            <a:r>
              <a:rPr lang="en-US" sz="3000" b="1" dirty="0">
                <a:latin typeface="ML-Aathira" pitchFamily="82" charset="0"/>
              </a:rPr>
              <a:t> ]T-ªp-</a:t>
            </a:r>
            <a:r>
              <a:rPr lang="en-US" sz="3000" b="1" dirty="0" err="1">
                <a:latin typeface="ML-Aathira" pitchFamily="82" charset="0"/>
              </a:rPr>
              <a:t>sIm­v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Cutim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bn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ep</a:t>
            </a:r>
            <a:r>
              <a:rPr lang="en-US" sz="3000" b="1" dirty="0">
                <a:latin typeface="ML-Aathira" pitchFamily="82" charset="0"/>
              </a:rPr>
              <a:t>-ff {]</a:t>
            </a:r>
            <a:r>
              <a:rPr lang="en-US" sz="3000" b="1" dirty="0" err="1">
                <a:latin typeface="ML-Aathira" pitchFamily="82" charset="0"/>
              </a:rPr>
              <a:t>Xymi</a:t>
            </a:r>
            <a:r>
              <a:rPr lang="en-US" sz="3000" b="1" dirty="0">
                <a:latin typeface="ML-Aathira" pitchFamily="82" charset="0"/>
              </a:rPr>
              <a:t> {]I-S-am-¡p¶ IÀ½-amWv </a:t>
            </a:r>
            <a:r>
              <a:rPr lang="en-US" sz="3000" b="1" dirty="0" err="1">
                <a:latin typeface="ML-Aathira" pitchFamily="82" charset="0"/>
              </a:rPr>
              <a:t>Éohm-Npw</a:t>
            </a:r>
            <a:r>
              <a:rPr lang="en-US" sz="3000" b="1" dirty="0">
                <a:latin typeface="ML-Aathira" pitchFamily="82" charset="0"/>
              </a:rPr>
              <a:t>-_-\w. anin-lm-bpsS Cu c­m-as¯ BK-a-\-s¯-¡p-dn¨pw Ahn-Sps¯ Im¯n-cn-¡p¶ aW-hm-«n-bmb k`-sb-¡p-dn-¨p-ap-ff Nn´-I-fmWv Éohm Npw_-\-</a:t>
            </a:r>
            <a:r>
              <a:rPr lang="en-US" sz="3000" b="1" dirty="0" err="1">
                <a:latin typeface="ML-Aathira" pitchFamily="82" charset="0"/>
              </a:rPr>
              <a:t>t¯m</a:t>
            </a:r>
            <a:r>
              <a:rPr lang="en-US" sz="3000" b="1" dirty="0">
                <a:latin typeface="ML-Aathira" pitchFamily="82" charset="0"/>
              </a:rPr>
              <a:t>-S-\p--_-Ôn-¨p-ff {]mÀ°-\-I-</a:t>
            </a:r>
            <a:r>
              <a:rPr lang="en-US" sz="3000" b="1" dirty="0" err="1">
                <a:latin typeface="ML-Aathira" pitchFamily="82" charset="0"/>
              </a:rPr>
              <a:t>fpsS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kmcmw-iw</a:t>
            </a:r>
            <a:r>
              <a:rPr lang="en-US" sz="3000" b="1" dirty="0">
                <a:latin typeface="ML-Aathira" pitchFamily="82" charset="0"/>
              </a:rPr>
              <a:t>.</a:t>
            </a:r>
          </a:p>
        </p:txBody>
      </p:sp>
      <p:pic>
        <p:nvPicPr>
          <p:cNvPr id="5122" name="Picture 2" descr="D:\web photo\lession 9\1\Cros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86200" y="1066799"/>
            <a:ext cx="1447800" cy="237285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4400" y="533400"/>
            <a:ext cx="2943849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 startAt="8"/>
            </a:pP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D°m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-\-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KoXw</a:t>
            </a:r>
            <a:endParaRPr lang="en-US" sz="3500" dirty="0">
              <a:solidFill>
                <a:srgbClr val="FF0000"/>
              </a:solidFill>
              <a:latin typeface="ML-Aathira" pitchFamily="8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09600" y="1219200"/>
            <a:ext cx="7924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1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XpSÀ¶p</a:t>
            </a:r>
            <a:r>
              <a:rPr lang="en-US" sz="3000" b="1" dirty="0">
                <a:latin typeface="ML-Aathira" pitchFamily="82" charset="0"/>
              </a:rPr>
              <a:t>-h-cp¶ </a:t>
            </a:r>
            <a:r>
              <a:rPr lang="en-US" sz="3000" b="1" dirty="0" err="1">
                <a:latin typeface="ML-Aathira" pitchFamily="82" charset="0"/>
              </a:rPr>
              <a:t>D°m</a:t>
            </a:r>
            <a:r>
              <a:rPr lang="en-US" sz="3000" b="1" dirty="0">
                <a:latin typeface="ML-Aathira" pitchFamily="82" charset="0"/>
              </a:rPr>
              <a:t>-\-</a:t>
            </a:r>
            <a:r>
              <a:rPr lang="en-US" sz="3000" b="1" dirty="0" err="1">
                <a:latin typeface="ML-Aathira" pitchFamily="82" charset="0"/>
              </a:rPr>
              <a:t>KoXw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Cutim-bpsS</a:t>
            </a:r>
            <a:r>
              <a:rPr lang="en-US" sz="3000" b="1" dirty="0">
                <a:latin typeface="ML-Aathira" pitchFamily="82" charset="0"/>
              </a:rPr>
              <a:t> amt½m-Zo-kmsb A\p-</a:t>
            </a:r>
            <a:r>
              <a:rPr lang="en-US" sz="3000" b="1" dirty="0" err="1">
                <a:latin typeface="ML-Aathira" pitchFamily="82" charset="0"/>
              </a:rPr>
              <a:t>kva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cn</a:t>
            </a:r>
            <a:r>
              <a:rPr lang="en-US" sz="3000" b="1" dirty="0">
                <a:latin typeface="ML-Aathira" pitchFamily="82" charset="0"/>
              </a:rPr>
              <a:t>-¸n-¡p-¶p. amt½m-Zo-km-th-f-bnÂ </a:t>
            </a:r>
            <a:r>
              <a:rPr lang="en-US" sz="3000" b="1" dirty="0" err="1">
                <a:latin typeface="ML-Aathira" pitchFamily="82" charset="0"/>
              </a:rPr>
              <a:t>kzÀKw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Xpd</a:t>
            </a:r>
            <a:r>
              <a:rPr lang="en-US" sz="3000" b="1" dirty="0">
                <a:latin typeface="ML-Aathira" pitchFamily="82" charset="0"/>
              </a:rPr>
              <a:t>-¡-s¸-«</a:t>
            </a:r>
            <a:r>
              <a:rPr lang="en-US" sz="3000" b="1" dirty="0" err="1">
                <a:latin typeface="ML-Aathira" pitchFamily="82" charset="0"/>
              </a:rPr>
              <a:t>Xpw</a:t>
            </a:r>
            <a:r>
              <a:rPr lang="en-US" sz="3000" b="1" dirty="0">
                <a:latin typeface="ML-Aathira" pitchFamily="82" charset="0"/>
              </a:rPr>
              <a:t> ]cn-ip² {</a:t>
            </a:r>
            <a:r>
              <a:rPr lang="en-US" sz="3000" b="1" dirty="0" err="1">
                <a:latin typeface="ML-Aathira" pitchFamily="82" charset="0"/>
              </a:rPr>
              <a:t>XnXz</a:t>
            </a:r>
            <a:r>
              <a:rPr lang="en-US" sz="3000" b="1" dirty="0">
                <a:latin typeface="ML-Aathira" pitchFamily="82" charset="0"/>
              </a:rPr>
              <a:t>-c-</a:t>
            </a:r>
            <a:r>
              <a:rPr lang="en-US" sz="3000" b="1" dirty="0" err="1">
                <a:latin typeface="ML-Aathira" pitchFamily="82" charset="0"/>
              </a:rPr>
              <a:t>lkyw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shfn</a:t>
            </a:r>
            <a:r>
              <a:rPr lang="en-US" sz="3000" b="1" dirty="0">
                <a:latin typeface="ML-Aathira" pitchFamily="82" charset="0"/>
              </a:rPr>
              <a:t>-s¸-Sp-¯-s¸-«</a:t>
            </a:r>
            <a:r>
              <a:rPr lang="en-US" sz="3000" b="1" dirty="0" err="1">
                <a:latin typeface="ML-Aathira" pitchFamily="82" charset="0"/>
              </a:rPr>
              <a:t>Xpw</a:t>
            </a:r>
            <a:r>
              <a:rPr lang="en-US" sz="3000" b="1" dirty="0">
                <a:latin typeface="ML-Aathira" pitchFamily="82" charset="0"/>
              </a:rPr>
              <a:t> A\p-</a:t>
            </a:r>
            <a:r>
              <a:rPr lang="en-US" sz="3000" b="1" dirty="0" err="1">
                <a:latin typeface="ML-Aathira" pitchFamily="82" charset="0"/>
              </a:rPr>
              <a:t>kva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cn</a:t>
            </a:r>
            <a:r>
              <a:rPr lang="en-US" sz="3000" b="1" dirty="0">
                <a:latin typeface="ML-Aathira" pitchFamily="82" charset="0"/>
              </a:rPr>
              <a:t>-¨p-</a:t>
            </a:r>
            <a:r>
              <a:rPr lang="en-US" sz="3000" b="1" dirty="0" err="1">
                <a:latin typeface="ML-Aathira" pitchFamily="82" charset="0"/>
              </a:rPr>
              <a:t>sIm</a:t>
            </a:r>
            <a:r>
              <a:rPr lang="en-US" sz="3000" b="1" dirty="0">
                <a:latin typeface="ML-Aathira" pitchFamily="82" charset="0"/>
              </a:rPr>
              <a:t>-­</a:t>
            </a:r>
            <a:r>
              <a:rPr lang="en-US" sz="3000" b="1" dirty="0" err="1">
                <a:latin typeface="ML-Aathira" pitchFamily="82" charset="0"/>
              </a:rPr>
              <a:t>mWv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aZv</a:t>
            </a:r>
            <a:r>
              <a:rPr lang="en-US" sz="3000" b="1" dirty="0">
                <a:latin typeface="ML-Aathira" pitchFamily="82" charset="0"/>
              </a:rPr>
              <a:t>_-l-</a:t>
            </a:r>
            <a:r>
              <a:rPr lang="en-US" sz="3000" b="1" dirty="0" err="1">
                <a:latin typeface="ML-Aathira" pitchFamily="82" charset="0"/>
              </a:rPr>
              <a:t>hncn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amäp</a:t>
            </a:r>
            <a:r>
              <a:rPr lang="en-US" sz="3000" b="1" dirty="0">
                <a:latin typeface="ML-Aathira" pitchFamily="82" charset="0"/>
              </a:rPr>
              <a:t>-¶-Xv.</a:t>
            </a:r>
          </a:p>
        </p:txBody>
      </p:sp>
      <p:sp>
        <p:nvSpPr>
          <p:cNvPr id="7" name="Rectangle 6"/>
          <p:cNvSpPr/>
          <p:nvPr/>
        </p:nvSpPr>
        <p:spPr>
          <a:xfrm>
            <a:off x="762000" y="3200400"/>
            <a:ext cx="75438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4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Cutim-bpsS</a:t>
            </a:r>
            <a:r>
              <a:rPr lang="en-US" sz="3000" b="1" dirty="0">
                <a:latin typeface="ML-Aathira" pitchFamily="82" charset="0"/>
              </a:rPr>
              <a:t> amt½mZo-k, </a:t>
            </a:r>
            <a:r>
              <a:rPr lang="en-US" sz="3000" b="1" dirty="0" err="1">
                <a:latin typeface="ML-Aathira" pitchFamily="82" charset="0"/>
              </a:rPr>
              <a:t>Ahn-Sps</a:t>
            </a:r>
            <a:r>
              <a:rPr lang="en-US" sz="3000" b="1" dirty="0">
                <a:latin typeface="ML-Aathira" pitchFamily="82" charset="0"/>
              </a:rPr>
              <a:t>¯ c­m-as¯ amt½m-Zo-km-bmb ac-</a:t>
            </a:r>
            <a:r>
              <a:rPr lang="en-US" sz="3000" b="1" dirty="0" err="1">
                <a:latin typeface="ML-Aathira" pitchFamily="82" charset="0"/>
              </a:rPr>
              <a:t>Whpw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D°m</a:t>
            </a:r>
            <a:r>
              <a:rPr lang="en-US" sz="3000" b="1" dirty="0">
                <a:latin typeface="ML-Aathira" pitchFamily="82" charset="0"/>
              </a:rPr>
              <a:t>-\-</a:t>
            </a:r>
            <a:r>
              <a:rPr lang="en-US" sz="3000" b="1" dirty="0" err="1">
                <a:latin typeface="ML-Aathira" pitchFamily="82" charset="0"/>
              </a:rPr>
              <a:t>hpw</a:t>
            </a:r>
            <a:r>
              <a:rPr lang="en-US" sz="3000" b="1" dirty="0">
                <a:latin typeface="ML-Aathira" pitchFamily="82" charset="0"/>
              </a:rPr>
              <a:t>, Ch-</a:t>
            </a:r>
            <a:r>
              <a:rPr lang="en-US" sz="3000" b="1" dirty="0" err="1">
                <a:latin typeface="ML-Aathira" pitchFamily="82" charset="0"/>
              </a:rPr>
              <a:t>bnÂ</a:t>
            </a:r>
            <a:r>
              <a:rPr lang="en-US" sz="3000" b="1" dirty="0">
                <a:latin typeface="ML-Aathira" pitchFamily="82" charset="0"/>
              </a:rPr>
              <a:t> \s½ ]¦p-</a:t>
            </a:r>
            <a:r>
              <a:rPr lang="en-US" sz="3000" b="1" dirty="0" err="1">
                <a:latin typeface="ML-Aathira" pitchFamily="82" charset="0"/>
              </a:rPr>
              <a:t>Im</a:t>
            </a:r>
            <a:r>
              <a:rPr lang="en-US" sz="3000" b="1" dirty="0">
                <a:latin typeface="ML-Aathira" pitchFamily="82" charset="0"/>
              </a:rPr>
              <a:t>-cm-¡p¶ \½psS amt½m-Zo-km, \</a:t>
            </a:r>
            <a:r>
              <a:rPr lang="en-US" sz="3000" b="1" dirty="0" err="1">
                <a:latin typeface="ML-Aathira" pitchFamily="82" charset="0"/>
              </a:rPr>
              <a:t>ap¡p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e`n</a:t>
            </a:r>
            <a:r>
              <a:rPr lang="en-US" sz="3000" b="1" dirty="0">
                <a:latin typeface="ML-Aathira" pitchFamily="82" charset="0"/>
              </a:rPr>
              <a:t>-¡m-\</a:t>
            </a:r>
            <a:r>
              <a:rPr lang="en-US" sz="3000" b="1" dirty="0" err="1">
                <a:latin typeface="ML-Aathira" pitchFamily="82" charset="0"/>
              </a:rPr>
              <a:t>ncn¡p</a:t>
            </a:r>
            <a:r>
              <a:rPr lang="en-US" sz="3000" b="1" dirty="0">
                <a:latin typeface="ML-Aathira" pitchFamily="82" charset="0"/>
              </a:rPr>
              <a:t>¶ </a:t>
            </a:r>
            <a:r>
              <a:rPr lang="en-US" sz="3000" b="1" dirty="0" err="1">
                <a:latin typeface="ML-Aathira" pitchFamily="82" charset="0"/>
              </a:rPr>
              <a:t>kzÀKo</a:t>
            </a:r>
            <a:r>
              <a:rPr lang="en-US" sz="3000" b="1" dirty="0">
                <a:latin typeface="ML-Aathira" pitchFamily="82" charset="0"/>
              </a:rPr>
              <a:t>-b-a-</a:t>
            </a:r>
            <a:r>
              <a:rPr lang="en-US" sz="3000" b="1" dirty="0" err="1">
                <a:latin typeface="ML-Aathira" pitchFamily="82" charset="0"/>
              </a:rPr>
              <a:t>lXzw</a:t>
            </a:r>
            <a:r>
              <a:rPr lang="en-US" sz="3000" b="1" dirty="0">
                <a:latin typeface="ML-Aathira" pitchFamily="82" charset="0"/>
              </a:rPr>
              <a:t> Ch-</a:t>
            </a:r>
            <a:r>
              <a:rPr lang="en-US" sz="3000" b="1" dirty="0" err="1">
                <a:latin typeface="ML-Aathira" pitchFamily="82" charset="0"/>
              </a:rPr>
              <a:t>sb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Ãm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amWv</a:t>
            </a:r>
            <a:r>
              <a:rPr lang="en-US" sz="3000" b="1" dirty="0">
                <a:latin typeface="ML-Aathira" pitchFamily="82" charset="0"/>
              </a:rPr>
              <a:t> Cu </a:t>
            </a:r>
            <a:r>
              <a:rPr lang="en-US" sz="3000" b="1" dirty="0" err="1">
                <a:latin typeface="ML-Aathira" pitchFamily="82" charset="0"/>
              </a:rPr>
              <a:t>IoÀ</a:t>
            </a:r>
            <a:r>
              <a:rPr lang="en-US" sz="3000" b="1" dirty="0">
                <a:latin typeface="ML-Aathira" pitchFamily="82" charset="0"/>
              </a:rPr>
              <a:t>¯-\-¯</a:t>
            </a:r>
            <a:r>
              <a:rPr lang="en-US" sz="3000" b="1" dirty="0" err="1">
                <a:latin typeface="ML-Aathira" pitchFamily="82" charset="0"/>
              </a:rPr>
              <a:t>nsâ</a:t>
            </a:r>
            <a:r>
              <a:rPr lang="en-US" sz="3000" b="1" dirty="0">
                <a:latin typeface="ML-Aathira" pitchFamily="82" charset="0"/>
              </a:rPr>
              <a:t> Ah-k-c-¯</a:t>
            </a:r>
            <a:r>
              <a:rPr lang="en-US" sz="3000" b="1" dirty="0" err="1">
                <a:latin typeface="ML-Aathira" pitchFamily="82" charset="0"/>
              </a:rPr>
              <a:t>nÂ</a:t>
            </a:r>
            <a:r>
              <a:rPr lang="en-US" sz="3000" b="1" dirty="0">
                <a:latin typeface="ML-Aathira" pitchFamily="82" charset="0"/>
              </a:rPr>
              <a:t> \mw A\p-</a:t>
            </a:r>
            <a:r>
              <a:rPr lang="en-US" sz="3000" b="1" dirty="0" err="1">
                <a:latin typeface="ML-Aathira" pitchFamily="82" charset="0"/>
              </a:rPr>
              <a:t>kva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cn</a:t>
            </a:r>
            <a:r>
              <a:rPr lang="en-US" sz="3000" b="1" dirty="0">
                <a:latin typeface="ML-Aathira" pitchFamily="82" charset="0"/>
              </a:rPr>
              <a:t>-¡p-¶-Xv.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web photo\lession 9\1\JesusBaptismDropsRipplesDoveGlitter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4400" y="457200"/>
            <a:ext cx="7315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hN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-\-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ip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-{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iqj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90600" y="1219200"/>
            <a:ext cx="7162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2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Cutim-bpsS</a:t>
            </a:r>
            <a:r>
              <a:rPr lang="en-US" sz="3000" b="1" dirty="0">
                <a:latin typeface="ML-Aathira" pitchFamily="82" charset="0"/>
              </a:rPr>
              <a:t> ]c-</a:t>
            </a:r>
            <a:r>
              <a:rPr lang="en-US" sz="3000" b="1" dirty="0" err="1">
                <a:latin typeface="ML-Aathira" pitchFamily="82" charset="0"/>
              </a:rPr>
              <a:t>ky</a:t>
            </a:r>
            <a:r>
              <a:rPr lang="en-US" sz="3000" b="1" dirty="0">
                <a:latin typeface="ML-Aathira" pitchFamily="82" charset="0"/>
              </a:rPr>
              <a:t>-Po-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Xw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kphn-tij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tLm</a:t>
            </a:r>
            <a:r>
              <a:rPr lang="en-US" sz="3000" b="1" dirty="0">
                <a:latin typeface="ML-Aathira" pitchFamily="82" charset="0"/>
              </a:rPr>
              <a:t>-j-</a:t>
            </a:r>
            <a:r>
              <a:rPr lang="en-US" sz="3000" b="1" dirty="0" err="1">
                <a:latin typeface="ML-Aathira" pitchFamily="82" charset="0"/>
              </a:rPr>
              <a:t>Ww</a:t>
            </a:r>
            <a:r>
              <a:rPr lang="en-US" sz="3000" b="1" dirty="0">
                <a:latin typeface="ML-Aathira" pitchFamily="82" charset="0"/>
              </a:rPr>
              <a:t>, t{]</a:t>
            </a:r>
            <a:r>
              <a:rPr lang="en-US" sz="3000" b="1" dirty="0" err="1">
                <a:latin typeface="ML-Aathira" pitchFamily="82" charset="0"/>
              </a:rPr>
              <a:t>jn</a:t>
            </a:r>
            <a:r>
              <a:rPr lang="en-US" sz="3000" b="1" dirty="0">
                <a:latin typeface="ML-Aathira" pitchFamily="82" charset="0"/>
              </a:rPr>
              <a:t>-X-{]-hr-¯n-IÄ Ch-</a:t>
            </a:r>
            <a:r>
              <a:rPr lang="en-US" sz="3000" b="1" dirty="0" err="1">
                <a:latin typeface="ML-Aathira" pitchFamily="82" charset="0"/>
              </a:rPr>
              <a:t>sb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Ãm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amWv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-\-</a:t>
            </a:r>
            <a:r>
              <a:rPr lang="en-US" sz="3000" b="1" dirty="0" err="1">
                <a:latin typeface="ML-Aathira" pitchFamily="82" charset="0"/>
              </a:rPr>
              <a:t>ip</a:t>
            </a:r>
            <a:r>
              <a:rPr lang="en-US" sz="3000" b="1" dirty="0">
                <a:latin typeface="ML-Aathira" pitchFamily="82" charset="0"/>
              </a:rPr>
              <a:t>-{</a:t>
            </a:r>
            <a:r>
              <a:rPr lang="en-US" sz="3000" b="1" dirty="0" err="1">
                <a:latin typeface="ML-Aathira" pitchFamily="82" charset="0"/>
              </a:rPr>
              <a:t>iq-jbnÂ</a:t>
            </a:r>
            <a:r>
              <a:rPr lang="en-US" sz="3000" b="1" dirty="0">
                <a:latin typeface="ML-Aathira" pitchFamily="82" charset="0"/>
              </a:rPr>
              <a:t> \mw A\p-</a:t>
            </a:r>
            <a:r>
              <a:rPr lang="en-US" sz="3000" b="1" dirty="0" err="1">
                <a:latin typeface="ML-Aathira" pitchFamily="82" charset="0"/>
              </a:rPr>
              <a:t>kva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cn</a:t>
            </a:r>
            <a:r>
              <a:rPr lang="en-US" sz="3000" b="1" dirty="0">
                <a:latin typeface="ML-Aathira" pitchFamily="82" charset="0"/>
              </a:rPr>
              <a:t>-¡p-¶-Xv.</a:t>
            </a:r>
          </a:p>
        </p:txBody>
      </p:sp>
      <p:sp>
        <p:nvSpPr>
          <p:cNvPr id="7" name="Rectangle 6"/>
          <p:cNvSpPr/>
          <p:nvPr/>
        </p:nvSpPr>
        <p:spPr>
          <a:xfrm>
            <a:off x="881107" y="2743200"/>
            <a:ext cx="4003019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ss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{Xip²-IoÀ¯\w</a:t>
            </a:r>
            <a:endParaRPr lang="en-US" sz="3500" dirty="0">
              <a:solidFill>
                <a:srgbClr val="FF0000"/>
              </a:solidFill>
              <a:latin typeface="ML-Aathira" pitchFamily="8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38200" y="4800600"/>
            <a:ext cx="7543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5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ss</a:t>
            </a:r>
            <a:r>
              <a:rPr lang="en-US" sz="3000" b="1" dirty="0">
                <a:latin typeface="ML-Aathira" pitchFamily="82" charset="0"/>
              </a:rPr>
              <a:t>{Xip²-IoÀ¯\</a:t>
            </a:r>
            <a:r>
              <a:rPr lang="en-US" sz="3000" b="1" dirty="0" err="1">
                <a:latin typeface="ML-Aathira" pitchFamily="82" charset="0"/>
              </a:rPr>
              <a:t>t¯mSp-Iq-Sn-bmWv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-\-</a:t>
            </a:r>
            <a:r>
              <a:rPr lang="en-US" sz="3000" b="1" dirty="0" err="1">
                <a:latin typeface="ML-Aathira" pitchFamily="82" charset="0"/>
              </a:rPr>
              <a:t>ip</a:t>
            </a:r>
            <a:r>
              <a:rPr lang="en-US" sz="3000" b="1" dirty="0">
                <a:latin typeface="ML-Aathira" pitchFamily="82" charset="0"/>
              </a:rPr>
              <a:t>-{</a:t>
            </a:r>
            <a:r>
              <a:rPr lang="en-US" sz="3000" b="1" dirty="0" err="1">
                <a:latin typeface="ML-Aathira" pitchFamily="82" charset="0"/>
              </a:rPr>
              <a:t>iqj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Bcw-`n</a:t>
            </a:r>
            <a:r>
              <a:rPr lang="en-US" sz="3000" b="1" dirty="0">
                <a:latin typeface="ML-Aathira" pitchFamily="82" charset="0"/>
              </a:rPr>
              <a:t>-¡p-¶-Xv. </a:t>
            </a:r>
            <a:r>
              <a:rPr lang="en-US" sz="3000" b="1" dirty="0" err="1">
                <a:latin typeface="ML-Aathira" pitchFamily="82" charset="0"/>
              </a:rPr>
              <a:t>i_vZ-ap-bÀ¯n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ssZhs</a:t>
            </a:r>
            <a:r>
              <a:rPr lang="en-US" sz="3000" b="1" dirty="0">
                <a:latin typeface="ML-Aathira" pitchFamily="82" charset="0"/>
              </a:rPr>
              <a:t>¯ </a:t>
            </a:r>
            <a:r>
              <a:rPr lang="en-US" sz="3000" b="1" dirty="0" err="1">
                <a:latin typeface="ML-Aathira" pitchFamily="82" charset="0"/>
              </a:rPr>
              <a:t>kvXpXn</a:t>
            </a:r>
            <a:r>
              <a:rPr lang="en-US" sz="3000" b="1" dirty="0">
                <a:latin typeface="ML-Aathira" pitchFamily="82" charset="0"/>
              </a:rPr>
              <a:t>-¡m-\p-ff </a:t>
            </a:r>
            <a:r>
              <a:rPr lang="en-US" sz="3000" b="1" dirty="0" err="1">
                <a:latin typeface="ML-Aathira" pitchFamily="82" charset="0"/>
              </a:rPr>
              <a:t>ip</a:t>
            </a:r>
            <a:r>
              <a:rPr lang="en-US" sz="3000" b="1" dirty="0">
                <a:latin typeface="ML-Aathira" pitchFamily="82" charset="0"/>
              </a:rPr>
              <a:t>{</a:t>
            </a:r>
            <a:r>
              <a:rPr lang="en-US" sz="3000" b="1" dirty="0" err="1">
                <a:latin typeface="ML-Aathira" pitchFamily="82" charset="0"/>
              </a:rPr>
              <a:t>iq-jn-bpsS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Blzm</a:t>
            </a:r>
            <a:r>
              <a:rPr lang="en-US" sz="3000" b="1" dirty="0">
                <a:latin typeface="ML-Aathira" pitchFamily="82" charset="0"/>
              </a:rPr>
              <a:t>-\-</a:t>
            </a:r>
            <a:r>
              <a:rPr lang="en-US" sz="3000" b="1" dirty="0" err="1">
                <a:latin typeface="ML-Aathira" pitchFamily="82" charset="0"/>
              </a:rPr>
              <a:t>amWv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CXnse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BZy-`m-Kw</a:t>
            </a:r>
            <a:r>
              <a:rPr lang="en-US" sz="3000" b="1" dirty="0">
                <a:latin typeface="ML-Aathira" pitchFamily="82" charset="0"/>
              </a:rPr>
              <a:t>.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2438400" y="3429000"/>
            <a:ext cx="4267200" cy="1377234"/>
            <a:chOff x="3429000" y="3429000"/>
            <a:chExt cx="4267200" cy="1377234"/>
          </a:xfrm>
        </p:grpSpPr>
        <p:pic>
          <p:nvPicPr>
            <p:cNvPr id="7170" name="Picture 2" descr="D:\web photo\lession 9\1\images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429000" y="3429000"/>
              <a:ext cx="2209800" cy="1377234"/>
            </a:xfrm>
            <a:prstGeom prst="rect">
              <a:avLst/>
            </a:prstGeom>
            <a:noFill/>
          </p:spPr>
        </p:pic>
        <p:pic>
          <p:nvPicPr>
            <p:cNvPr id="7171" name="Picture 3" descr="D:\10-31-2012\CMC TEXT\Malayalam\CATE CHISM STD 9\Std_IX_Chapter 5\angels.jpg.t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638800" y="3439208"/>
              <a:ext cx="2057400" cy="1361392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14400" y="1197858"/>
            <a:ext cx="4125336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 startAt="2"/>
            </a:pP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Xncp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-h-N\ 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hmb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-\-IÄ</a:t>
            </a:r>
            <a:endParaRPr lang="en-US" sz="3500" dirty="0">
              <a:solidFill>
                <a:srgbClr val="FF0000"/>
              </a:solidFill>
              <a:latin typeface="ML-Aathira" pitchFamily="82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33400" y="2081748"/>
            <a:ext cx="81534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4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\mep-hm-b-\-I-fmWv \ap-¡p-f-f-Xv. </a:t>
            </a:r>
            <a:r>
              <a:rPr lang="en-US" sz="3000" b="1" dirty="0" err="1">
                <a:latin typeface="ML-Aathira" pitchFamily="82" charset="0"/>
              </a:rPr>
              <a:t>BZys</a:t>
            </a:r>
            <a:r>
              <a:rPr lang="en-US" sz="3000" b="1" dirty="0">
                <a:latin typeface="ML-Aathira" pitchFamily="82" charset="0"/>
              </a:rPr>
              <a:t>¯ c­p-</a:t>
            </a:r>
            <a:r>
              <a:rPr lang="en-US" sz="3000" b="1" dirty="0" err="1">
                <a:latin typeface="ML-Aathira" pitchFamily="82" charset="0"/>
              </a:rPr>
              <a:t>hm</a:t>
            </a:r>
            <a:r>
              <a:rPr lang="en-US" sz="3000" b="1" dirty="0">
                <a:latin typeface="ML-Aathira" pitchFamily="82" charset="0"/>
              </a:rPr>
              <a:t>-b-\-IÄ ]g-b-\n-b-a-¯</a:t>
            </a:r>
            <a:r>
              <a:rPr lang="en-US" sz="3000" b="1" dirty="0" err="1">
                <a:latin typeface="ML-Aathira" pitchFamily="82" charset="0"/>
              </a:rPr>
              <a:t>nÂ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n¶pw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aäp</a:t>
            </a:r>
            <a:r>
              <a:rPr lang="en-US" sz="3000" b="1" dirty="0">
                <a:latin typeface="ML-Aathira" pitchFamily="82" charset="0"/>
              </a:rPr>
              <a:t> c­p </a:t>
            </a:r>
            <a:r>
              <a:rPr lang="en-US" sz="3000" b="1" dirty="0" err="1">
                <a:latin typeface="ML-Aathira" pitchFamily="82" charset="0"/>
              </a:rPr>
              <a:t>hmb</a:t>
            </a:r>
            <a:r>
              <a:rPr lang="en-US" sz="3000" b="1" dirty="0">
                <a:latin typeface="ML-Aathira" pitchFamily="82" charset="0"/>
              </a:rPr>
              <a:t>-\-IÄ ]</a:t>
            </a:r>
            <a:r>
              <a:rPr lang="en-US" sz="3000" b="1" dirty="0" err="1">
                <a:latin typeface="ML-Aathira" pitchFamily="82" charset="0"/>
              </a:rPr>
              <a:t>pXnb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nb</a:t>
            </a:r>
            <a:r>
              <a:rPr lang="en-US" sz="3000" b="1" dirty="0">
                <a:latin typeface="ML-Aathira" pitchFamily="82" charset="0"/>
              </a:rPr>
              <a:t>-a-¯</a:t>
            </a:r>
            <a:r>
              <a:rPr lang="en-US" sz="3000" b="1" dirty="0" err="1">
                <a:latin typeface="ML-Aathira" pitchFamily="82" charset="0"/>
              </a:rPr>
              <a:t>nÂ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n¶p</a:t>
            </a:r>
            <a:r>
              <a:rPr lang="en-US" sz="3000" b="1" dirty="0">
                <a:latin typeface="ML-Aathira" pitchFamily="82" charset="0"/>
              </a:rPr>
              <a:t>-am-</a:t>
            </a:r>
            <a:r>
              <a:rPr lang="en-US" sz="3000" b="1" dirty="0" err="1">
                <a:latin typeface="ML-Aathira" pitchFamily="82" charset="0"/>
              </a:rPr>
              <a:t>Wv</a:t>
            </a:r>
            <a:r>
              <a:rPr lang="en-US" sz="3000" b="1" dirty="0">
                <a:latin typeface="ML-Aathira" pitchFamily="82" charset="0"/>
              </a:rPr>
              <a:t>. </a:t>
            </a:r>
            <a:r>
              <a:rPr lang="en-US" sz="3000" b="1" dirty="0" err="1">
                <a:latin typeface="ML-Aathira" pitchFamily="82" charset="0"/>
              </a:rPr>
              <a:t>H¶mw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hmb</a:t>
            </a:r>
            <a:r>
              <a:rPr lang="en-US" sz="3000" b="1" dirty="0">
                <a:latin typeface="ML-Aathira" pitchFamily="82" charset="0"/>
              </a:rPr>
              <a:t>\ \</a:t>
            </a:r>
            <a:r>
              <a:rPr lang="en-US" sz="3000" b="1" dirty="0" err="1">
                <a:latin typeface="ML-Aathira" pitchFamily="82" charset="0"/>
              </a:rPr>
              <a:t>nb</a:t>
            </a:r>
            <a:r>
              <a:rPr lang="en-US" sz="3000" b="1" dirty="0">
                <a:latin typeface="ML-Aathira" pitchFamily="82" charset="0"/>
              </a:rPr>
              <a:t>-a-{K-Ù-</a:t>
            </a:r>
            <a:r>
              <a:rPr lang="en-US" sz="3000" b="1" dirty="0" err="1">
                <a:latin typeface="ML-Aathira" pitchFamily="82" charset="0"/>
              </a:rPr>
              <a:t>amb</a:t>
            </a:r>
            <a:r>
              <a:rPr lang="en-US" sz="3000" b="1" dirty="0">
                <a:latin typeface="ML-Aathira" pitchFamily="82" charset="0"/>
              </a:rPr>
              <a:t> ]©-{K-Ù-¯</a:t>
            </a:r>
            <a:r>
              <a:rPr lang="en-US" sz="3000" b="1" dirty="0" err="1">
                <a:latin typeface="ML-Aathira" pitchFamily="82" charset="0"/>
              </a:rPr>
              <a:t>nÂ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n¶pw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c­mw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hm</a:t>
            </a:r>
            <a:r>
              <a:rPr lang="en-US" sz="3000" b="1" dirty="0">
                <a:latin typeface="ML-Aathira" pitchFamily="82" charset="0"/>
              </a:rPr>
              <a:t>-b\ {]</a:t>
            </a:r>
            <a:r>
              <a:rPr lang="en-US" sz="3000" b="1" dirty="0" err="1">
                <a:latin typeface="ML-Aathira" pitchFamily="82" charset="0"/>
              </a:rPr>
              <a:t>hm</a:t>
            </a:r>
            <a:r>
              <a:rPr lang="en-US" sz="3000" b="1" dirty="0">
                <a:latin typeface="ML-Aathira" pitchFamily="82" charset="0"/>
              </a:rPr>
              <a:t>-NI {KÙ-§-</a:t>
            </a:r>
            <a:r>
              <a:rPr lang="en-US" sz="3000" b="1" dirty="0" err="1">
                <a:latin typeface="ML-Aathira" pitchFamily="82" charset="0"/>
              </a:rPr>
              <a:t>fnÂ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n¶p</a:t>
            </a:r>
            <a:r>
              <a:rPr lang="en-US" sz="3000" b="1" dirty="0">
                <a:latin typeface="ML-Aathira" pitchFamily="82" charset="0"/>
              </a:rPr>
              <a:t>-am-</a:t>
            </a:r>
            <a:r>
              <a:rPr lang="en-US" sz="3000" b="1" dirty="0" err="1">
                <a:latin typeface="ML-Aathira" pitchFamily="82" charset="0"/>
              </a:rPr>
              <a:t>Wv</a:t>
            </a:r>
            <a:r>
              <a:rPr lang="en-US" sz="3000" b="1" dirty="0">
                <a:latin typeface="ML-Aathira" pitchFamily="82" charset="0"/>
              </a:rPr>
              <a:t>. {</a:t>
            </a:r>
            <a:r>
              <a:rPr lang="en-US" sz="3000" b="1" dirty="0" err="1">
                <a:latin typeface="ML-Aathira" pitchFamily="82" charset="0"/>
              </a:rPr>
              <a:t>ihn</a:t>
            </a:r>
            <a:r>
              <a:rPr lang="en-US" sz="3000" b="1" dirty="0">
                <a:latin typeface="ML-Aathira" pitchFamily="82" charset="0"/>
              </a:rPr>
              <a:t>¨ </a:t>
            </a:r>
            <a:r>
              <a:rPr lang="en-US" sz="3000" b="1" dirty="0" err="1">
                <a:latin typeface="ML-Aathira" pitchFamily="82" charset="0"/>
              </a:rPr>
              <a:t>ssZh</a:t>
            </a:r>
            <a:r>
              <a:rPr lang="en-US" sz="3000" b="1" dirty="0">
                <a:latin typeface="ML-Aathira" pitchFamily="82" charset="0"/>
              </a:rPr>
              <a:t>-h-N-\-</a:t>
            </a:r>
            <a:r>
              <a:rPr lang="en-US" sz="3000" b="1" dirty="0" err="1">
                <a:latin typeface="ML-Aathira" pitchFamily="82" charset="0"/>
              </a:rPr>
              <a:t>t¯m</a:t>
            </a:r>
            <a:r>
              <a:rPr lang="en-US" sz="3000" b="1" dirty="0">
                <a:latin typeface="ML-Aathira" pitchFamily="82" charset="0"/>
              </a:rPr>
              <a:t>-Sp-ff BZ-</a:t>
            </a:r>
            <a:r>
              <a:rPr lang="en-US" sz="3000" b="1" dirty="0" err="1">
                <a:latin typeface="ML-Aathira" pitchFamily="82" charset="0"/>
              </a:rPr>
              <a:t>chpw</a:t>
            </a:r>
            <a:r>
              <a:rPr lang="en-US" sz="3000" b="1" dirty="0">
                <a:latin typeface="ML-Aathira" pitchFamily="82" charset="0"/>
              </a:rPr>
              <a:t> \µ</a:t>
            </a:r>
            <a:r>
              <a:rPr lang="en-US" sz="3000" b="1" dirty="0" err="1">
                <a:latin typeface="ML-Aathira" pitchFamily="82" charset="0"/>
              </a:rPr>
              <a:t>nbpw</a:t>
            </a:r>
            <a:r>
              <a:rPr lang="en-US" sz="3000" b="1" dirty="0">
                <a:latin typeface="ML-Aathira" pitchFamily="82" charset="0"/>
              </a:rPr>
              <a:t> {]I-</a:t>
            </a:r>
            <a:r>
              <a:rPr lang="en-US" sz="3000" b="1" dirty="0" err="1">
                <a:latin typeface="ML-Aathira" pitchFamily="82" charset="0"/>
              </a:rPr>
              <a:t>Sn</a:t>
            </a:r>
            <a:r>
              <a:rPr lang="en-US" sz="3000" b="1" dirty="0">
                <a:latin typeface="ML-Aathira" pitchFamily="82" charset="0"/>
              </a:rPr>
              <a:t>-¸n-¨p-</a:t>
            </a:r>
            <a:r>
              <a:rPr lang="en-US" sz="3000" b="1" dirty="0" err="1">
                <a:latin typeface="ML-Aathira" pitchFamily="82" charset="0"/>
              </a:rPr>
              <a:t>sIm­v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H¶m</a:t>
            </a:r>
            <a:r>
              <a:rPr lang="en-US" sz="3000" b="1" dirty="0">
                <a:latin typeface="ML-Aathira" pitchFamily="82" charset="0"/>
              </a:rPr>
              <a:t>-a-</a:t>
            </a:r>
            <a:r>
              <a:rPr lang="en-US" sz="3000" b="1" dirty="0" err="1">
                <a:latin typeface="ML-Aathira" pitchFamily="82" charset="0"/>
              </a:rPr>
              <a:t>s¯bpw</a:t>
            </a:r>
            <a:r>
              <a:rPr lang="en-US" sz="3000" b="1" dirty="0">
                <a:latin typeface="ML-Aathira" pitchFamily="82" charset="0"/>
              </a:rPr>
              <a:t> c­m-a-</a:t>
            </a:r>
            <a:r>
              <a:rPr lang="en-US" sz="3000" b="1" dirty="0" err="1">
                <a:latin typeface="ML-Aathira" pitchFamily="82" charset="0"/>
              </a:rPr>
              <a:t>s¯bpw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hmb</a:t>
            </a:r>
            <a:r>
              <a:rPr lang="en-US" sz="3000" b="1" dirty="0">
                <a:latin typeface="ML-Aathira" pitchFamily="82" charset="0"/>
              </a:rPr>
              <a:t>-\-</a:t>
            </a:r>
            <a:r>
              <a:rPr lang="en-US" sz="3000" b="1" dirty="0" err="1">
                <a:latin typeface="ML-Aathira" pitchFamily="82" charset="0"/>
              </a:rPr>
              <a:t>IÄ¡p-tijw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kaqlw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ssZh-amb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IÀ¯m-hn</a:t>
            </a:r>
            <a:r>
              <a:rPr lang="en-US" sz="3000" b="1" dirty="0">
                <a:latin typeface="ML-Aathira" pitchFamily="82" charset="0"/>
              </a:rPr>
              <a:t>\p </a:t>
            </a:r>
            <a:r>
              <a:rPr lang="en-US" sz="3000" b="1" dirty="0" err="1">
                <a:latin typeface="ML-Aathira" pitchFamily="82" charset="0"/>
              </a:rPr>
              <a:t>kvXpXn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F¶p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Xyp</a:t>
            </a:r>
            <a:r>
              <a:rPr lang="en-US" sz="3000" b="1" dirty="0">
                <a:latin typeface="ML-Aathira" pitchFamily="82" charset="0"/>
              </a:rPr>
              <a:t>-¯-</a:t>
            </a:r>
            <a:r>
              <a:rPr lang="en-US" sz="3000" b="1" dirty="0" err="1">
                <a:latin typeface="ML-Aathira" pitchFamily="82" charset="0"/>
              </a:rPr>
              <a:t>cn</a:t>
            </a:r>
            <a:r>
              <a:rPr lang="en-US" sz="3000" b="1" dirty="0">
                <a:latin typeface="ML-Aathira" pitchFamily="82" charset="0"/>
              </a:rPr>
              <a:t>-¡p-¶p.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914400" y="381000"/>
            <a:ext cx="6221575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kphn-tij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 {]Z-£n-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Whpw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hmb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-\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bpw</a:t>
            </a:r>
            <a:endParaRPr lang="en-US" sz="3500" dirty="0">
              <a:solidFill>
                <a:srgbClr val="FF0000"/>
              </a:solidFill>
              <a:latin typeface="ML-Aathira" pitchFamily="8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09600" y="1143000"/>
            <a:ext cx="67056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3000"/>
              <a:buFont typeface="Wingdings" pitchFamily="2" charset="2"/>
              <a:buChar char="v"/>
            </a:pPr>
            <a:r>
              <a:rPr lang="en-US" sz="2800" b="1" dirty="0">
                <a:latin typeface="ML-Aathira" pitchFamily="82" charset="0"/>
              </a:rPr>
              <a:t> 	</a:t>
            </a:r>
            <a:r>
              <a:rPr lang="en-US" sz="2800" b="1" dirty="0" err="1">
                <a:latin typeface="ML-Aathira" pitchFamily="82" charset="0"/>
              </a:rPr>
              <a:t>AÄ¯m</a:t>
            </a:r>
            <a:r>
              <a:rPr lang="en-US" sz="2800" b="1" dirty="0">
                <a:latin typeface="ML-Aathira" pitchFamily="82" charset="0"/>
              </a:rPr>
              <a:t>-c-</a:t>
            </a:r>
            <a:r>
              <a:rPr lang="en-US" sz="2800" b="1" dirty="0" err="1">
                <a:latin typeface="ML-Aathira" pitchFamily="82" charset="0"/>
              </a:rPr>
              <a:t>bpsS</a:t>
            </a:r>
            <a:r>
              <a:rPr lang="en-US" sz="2800" b="1" dirty="0">
                <a:latin typeface="ML-Aathira" pitchFamily="82" charset="0"/>
              </a:rPr>
              <a:t> he-</a:t>
            </a:r>
            <a:r>
              <a:rPr lang="en-US" sz="2800" b="1" dirty="0" err="1">
                <a:latin typeface="ML-Aathira" pitchFamily="82" charset="0"/>
              </a:rPr>
              <a:t>Xp</a:t>
            </a:r>
            <a:r>
              <a:rPr lang="en-US" sz="2800" b="1" dirty="0">
                <a:latin typeface="ML-Aathira" pitchFamily="82" charset="0"/>
              </a:rPr>
              <a:t>-h-</a:t>
            </a:r>
            <a:r>
              <a:rPr lang="en-US" sz="2800" b="1" dirty="0" err="1">
                <a:latin typeface="ML-Aathira" pitchFamily="82" charset="0"/>
              </a:rPr>
              <a:t>i</a:t>
            </a:r>
            <a:r>
              <a:rPr lang="en-US" sz="2800" b="1" dirty="0">
                <a:latin typeface="ML-Aathira" pitchFamily="82" charset="0"/>
              </a:rPr>
              <a:t>-¯</a:t>
            </a:r>
            <a:r>
              <a:rPr lang="en-US" sz="2800" b="1" dirty="0" smtClean="0">
                <a:latin typeface="ML-Aathira" pitchFamily="82" charset="0"/>
              </a:rPr>
              <a:t>v \</a:t>
            </a:r>
            <a:r>
              <a:rPr lang="en-US" sz="2800" b="1" dirty="0" err="1">
                <a:latin typeface="ML-Aathira" pitchFamily="82" charset="0"/>
              </a:rPr>
              <a:t>n¶pw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kphn-tij</a:t>
            </a:r>
            <a:r>
              <a:rPr lang="en-US" sz="2800" b="1" dirty="0">
                <a:latin typeface="ML-Aathira" pitchFamily="82" charset="0"/>
              </a:rPr>
              <a:t> {KÙ-</a:t>
            </a:r>
            <a:r>
              <a:rPr lang="en-US" sz="2800" b="1" dirty="0" err="1">
                <a:latin typeface="ML-Aathira" pitchFamily="82" charset="0"/>
              </a:rPr>
              <a:t>sa</a:t>
            </a:r>
            <a:r>
              <a:rPr lang="en-US" sz="2800" b="1" dirty="0">
                <a:latin typeface="ML-Aathira" pitchFamily="82" charset="0"/>
              </a:rPr>
              <a:t>-</a:t>
            </a:r>
            <a:r>
              <a:rPr lang="en-US" sz="2800" b="1" dirty="0" err="1">
                <a:latin typeface="ML-Aathira" pitchFamily="82" charset="0"/>
              </a:rPr>
              <a:t>Sp¯v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BtLm</a:t>
            </a:r>
            <a:r>
              <a:rPr lang="en-US" sz="2800" b="1" dirty="0">
                <a:latin typeface="ML-Aathira" pitchFamily="82" charset="0"/>
              </a:rPr>
              <a:t>-j-</a:t>
            </a:r>
            <a:r>
              <a:rPr lang="en-US" sz="2800" b="1" dirty="0" err="1">
                <a:latin typeface="ML-Aathira" pitchFamily="82" charset="0"/>
              </a:rPr>
              <a:t>ambn</a:t>
            </a:r>
            <a:r>
              <a:rPr lang="en-US" sz="2800" b="1" dirty="0">
                <a:latin typeface="ML-Aathira" pitchFamily="82" charset="0"/>
              </a:rPr>
              <a:t> t_½-bn-te¡v </a:t>
            </a:r>
            <a:r>
              <a:rPr lang="en-US" sz="2800" b="1" dirty="0" err="1">
                <a:latin typeface="ML-Aathira" pitchFamily="82" charset="0"/>
              </a:rPr>
              <a:t>sIm­p</a:t>
            </a:r>
            <a:r>
              <a:rPr lang="en-US" sz="2800" b="1" dirty="0">
                <a:latin typeface="ML-Aathira" pitchFamily="82" charset="0"/>
              </a:rPr>
              <a:t>-h-cp-¶Xv </a:t>
            </a:r>
            <a:r>
              <a:rPr lang="en-US" sz="2800" b="1" dirty="0" err="1">
                <a:latin typeface="ML-Aathira" pitchFamily="82" charset="0"/>
              </a:rPr>
              <a:t>Cutim</a:t>
            </a:r>
            <a:r>
              <a:rPr lang="en-US" sz="2800" b="1" dirty="0">
                <a:latin typeface="ML-Aathira" pitchFamily="82" charset="0"/>
              </a:rPr>
              <a:t> `</a:t>
            </a:r>
            <a:r>
              <a:rPr lang="en-US" sz="2800" b="1" dirty="0" err="1">
                <a:latin typeface="ML-Aathira" pitchFamily="82" charset="0"/>
              </a:rPr>
              <a:t>qan-bn-te¡v</a:t>
            </a:r>
            <a:r>
              <a:rPr lang="en-US" sz="2800" b="1" dirty="0">
                <a:latin typeface="ML-Aathira" pitchFamily="82" charset="0"/>
              </a:rPr>
              <a:t> h¶-</a:t>
            </a:r>
            <a:r>
              <a:rPr lang="en-US" sz="2800" b="1" dirty="0" err="1">
                <a:latin typeface="ML-Aathira" pitchFamily="82" charset="0"/>
              </a:rPr>
              <a:t>Xns</a:t>
            </a:r>
            <a:r>
              <a:rPr lang="en-US" sz="2800" b="1" dirty="0">
                <a:latin typeface="ML-Aathira" pitchFamily="82" charset="0"/>
              </a:rPr>
              <a:t>\ </a:t>
            </a:r>
            <a:r>
              <a:rPr lang="en-US" sz="2800" b="1" dirty="0" err="1">
                <a:latin typeface="ML-Aathira" pitchFamily="82" charset="0"/>
              </a:rPr>
              <a:t>kqNn</a:t>
            </a:r>
            <a:r>
              <a:rPr lang="en-US" sz="2800" b="1" dirty="0">
                <a:latin typeface="ML-Aathira" pitchFamily="82" charset="0"/>
              </a:rPr>
              <a:t>-¸n-¡p-¶p. </a:t>
            </a:r>
            <a:r>
              <a:rPr lang="en-US" sz="2800" b="1" dirty="0" err="1">
                <a:latin typeface="ML-Aathira" pitchFamily="82" charset="0"/>
              </a:rPr>
              <a:t>kphn</a:t>
            </a:r>
            <a:r>
              <a:rPr lang="en-US" sz="2800" b="1" dirty="0">
                <a:latin typeface="ML-Aathira" pitchFamily="82" charset="0"/>
              </a:rPr>
              <a:t>-</a:t>
            </a:r>
            <a:r>
              <a:rPr lang="en-US" sz="2800" b="1" dirty="0" err="1">
                <a:latin typeface="ML-Aathira" pitchFamily="82" charset="0"/>
              </a:rPr>
              <a:t>ti</a:t>
            </a:r>
            <a:r>
              <a:rPr lang="en-US" sz="2800" b="1" dirty="0">
                <a:latin typeface="ML-Aathira" pitchFamily="82" charset="0"/>
              </a:rPr>
              <a:t>-j-{</a:t>
            </a:r>
            <a:r>
              <a:rPr lang="en-US" sz="2800" b="1" dirty="0" err="1">
                <a:latin typeface="ML-Aathira" pitchFamily="82" charset="0"/>
              </a:rPr>
              <a:t>KÙw</a:t>
            </a:r>
            <a:r>
              <a:rPr lang="en-US" sz="2800" b="1" dirty="0">
                <a:latin typeface="ML-Aathira" pitchFamily="82" charset="0"/>
              </a:rPr>
              <a:t> s\</a:t>
            </a:r>
            <a:r>
              <a:rPr lang="en-US" sz="2800" b="1" dirty="0" err="1">
                <a:latin typeface="ML-Aathira" pitchFamily="82" charset="0"/>
              </a:rPr>
              <a:t>än-hsc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DbÀ¯n</a:t>
            </a:r>
            <a:r>
              <a:rPr lang="en-US" sz="2800" b="1" dirty="0">
                <a:latin typeface="ML-Aathira" pitchFamily="82" charset="0"/>
              </a:rPr>
              <a:t>-¸n-</a:t>
            </a:r>
            <a:r>
              <a:rPr lang="en-US" sz="2800" b="1" dirty="0" err="1">
                <a:latin typeface="ML-Aathira" pitchFamily="82" charset="0"/>
              </a:rPr>
              <a:t>Sn</a:t>
            </a:r>
            <a:r>
              <a:rPr lang="en-US" sz="2800" b="1" dirty="0">
                <a:latin typeface="ML-Aathira" pitchFamily="82" charset="0"/>
              </a:rPr>
              <a:t>-¨p-</a:t>
            </a:r>
            <a:r>
              <a:rPr lang="en-US" sz="2800" b="1" dirty="0" err="1">
                <a:latin typeface="ML-Aathira" pitchFamily="82" charset="0"/>
              </a:rPr>
              <a:t>sIm­v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Cd</a:t>
            </a:r>
            <a:r>
              <a:rPr lang="en-US" sz="2800" b="1" dirty="0">
                <a:latin typeface="ML-Aathira" pitchFamily="82" charset="0"/>
              </a:rPr>
              <a:t>-§n-h-cp-¶Xv </a:t>
            </a:r>
            <a:r>
              <a:rPr lang="en-US" sz="2800" b="1" dirty="0" err="1">
                <a:latin typeface="ML-Aathira" pitchFamily="82" charset="0"/>
              </a:rPr>
              <a:t>sshZn</a:t>
            </a:r>
            <a:r>
              <a:rPr lang="en-US" sz="2800" b="1" dirty="0">
                <a:latin typeface="ML-Aathira" pitchFamily="82" charset="0"/>
              </a:rPr>
              <a:t>-I-\Ã, </a:t>
            </a:r>
            <a:r>
              <a:rPr lang="en-US" sz="2800" b="1" dirty="0" err="1">
                <a:latin typeface="ML-Aathira" pitchFamily="82" charset="0"/>
              </a:rPr>
              <a:t>Cutim</a:t>
            </a:r>
            <a:r>
              <a:rPr lang="en-US" sz="2800" b="1" dirty="0">
                <a:latin typeface="ML-Aathira" pitchFamily="82" charset="0"/>
              </a:rPr>
              <a:t>-X-s¶-</a:t>
            </a:r>
            <a:r>
              <a:rPr lang="en-US" sz="2800" b="1" dirty="0" err="1">
                <a:latin typeface="ML-Aathira" pitchFamily="82" charset="0"/>
              </a:rPr>
              <a:t>bmWv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Xncp</a:t>
            </a:r>
            <a:r>
              <a:rPr lang="en-US" sz="2800" b="1" dirty="0">
                <a:latin typeface="ML-Aathira" pitchFamily="82" charset="0"/>
              </a:rPr>
              <a:t>-h-N-\-hp-</a:t>
            </a:r>
            <a:r>
              <a:rPr lang="en-US" sz="2800" b="1" dirty="0" err="1">
                <a:latin typeface="ML-Aathira" pitchFamily="82" charset="0"/>
              </a:rPr>
              <a:t>ambn</a:t>
            </a:r>
            <a:r>
              <a:rPr lang="en-US" sz="2800" b="1" dirty="0">
                <a:latin typeface="ML-Aathira" pitchFamily="82" charset="0"/>
              </a:rPr>
              <a:t> \½psS ]¡-</a:t>
            </a:r>
            <a:r>
              <a:rPr lang="en-US" sz="2800" b="1" dirty="0" err="1">
                <a:latin typeface="ML-Aathira" pitchFamily="82" charset="0"/>
              </a:rPr>
              <a:t>te¡p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hcp</a:t>
            </a:r>
            <a:r>
              <a:rPr lang="en-US" sz="2800" b="1" dirty="0">
                <a:latin typeface="ML-Aathira" pitchFamily="82" charset="0"/>
              </a:rPr>
              <a:t>-¶Xv </a:t>
            </a:r>
            <a:r>
              <a:rPr lang="en-US" sz="2800" b="1" dirty="0" err="1">
                <a:latin typeface="ML-Aathira" pitchFamily="82" charset="0"/>
              </a:rPr>
              <a:t>F¶p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kqNn</a:t>
            </a:r>
            <a:r>
              <a:rPr lang="en-US" sz="2800" b="1" dirty="0">
                <a:latin typeface="ML-Aathira" pitchFamily="82" charset="0"/>
              </a:rPr>
              <a:t>-¸n-¡p-¶p.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4343400"/>
            <a:ext cx="3588162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buFont typeface="+mj-lt"/>
              <a:buAutoNum type="arabicPeriod" startAt="4"/>
            </a:pP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kphn-tij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 {]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kwKw</a:t>
            </a:r>
            <a:endParaRPr lang="en-US" sz="3500" dirty="0">
              <a:solidFill>
                <a:srgbClr val="FF0000"/>
              </a:solidFill>
              <a:latin typeface="ML-Aathira" pitchFamily="8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33400" y="5228272"/>
            <a:ext cx="80772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5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ssZh</a:t>
            </a:r>
            <a:r>
              <a:rPr lang="en-US" sz="3000" b="1" dirty="0">
                <a:latin typeface="ML-Aathira" pitchFamily="82" charset="0"/>
              </a:rPr>
              <a:t>-h-N-\-¯</a:t>
            </a:r>
            <a:r>
              <a:rPr lang="en-US" sz="3000" b="1" dirty="0" err="1">
                <a:latin typeface="ML-Aathira" pitchFamily="82" charset="0"/>
              </a:rPr>
              <a:t>nsâ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hymJym</a:t>
            </a:r>
            <a:r>
              <a:rPr lang="en-US" sz="3000" b="1" dirty="0">
                <a:latin typeface="ML-Aathira" pitchFamily="82" charset="0"/>
              </a:rPr>
              <a:t>-\-</a:t>
            </a:r>
            <a:r>
              <a:rPr lang="en-US" sz="3000" b="1" dirty="0" err="1">
                <a:latin typeface="ML-Aathira" pitchFamily="82" charset="0"/>
              </a:rPr>
              <a:t>amWv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kphn-tij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kw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Kw</a:t>
            </a:r>
            <a:r>
              <a:rPr lang="en-US" sz="3000" b="1" dirty="0">
                <a:latin typeface="ML-Aathira" pitchFamily="82" charset="0"/>
              </a:rPr>
              <a:t>. </a:t>
            </a:r>
            <a:r>
              <a:rPr lang="en-US" sz="3000" b="1" dirty="0" err="1">
                <a:latin typeface="ML-Aathira" pitchFamily="82" charset="0"/>
              </a:rPr>
              <a:t>ssZh</a:t>
            </a:r>
            <a:r>
              <a:rPr lang="en-US" sz="3000" b="1" dirty="0">
                <a:latin typeface="ML-Aathira" pitchFamily="82" charset="0"/>
              </a:rPr>
              <a:t>-h-N-\s¯ A\p-Zn-\- Po-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-X-km-l-N-cy-§-</a:t>
            </a:r>
            <a:r>
              <a:rPr lang="en-US" sz="3000" b="1" dirty="0" err="1">
                <a:latin typeface="ML-Aathira" pitchFamily="82" charset="0"/>
              </a:rPr>
              <a:t>fnÂ</a:t>
            </a:r>
            <a:r>
              <a:rPr lang="en-US" sz="3000" b="1" dirty="0">
                <a:latin typeface="ML-Aathira" pitchFamily="82" charset="0"/>
              </a:rPr>
              <a:t> F§s\ </a:t>
            </a:r>
            <a:r>
              <a:rPr lang="en-US" sz="3000" b="1" dirty="0" err="1">
                <a:latin typeface="ML-Aathira" pitchFamily="82" charset="0"/>
              </a:rPr>
              <a:t>kzoI-cn¨v</a:t>
            </a:r>
            <a:r>
              <a:rPr lang="en-US" sz="3000" b="1" dirty="0">
                <a:latin typeface="ML-Aathira" pitchFamily="82" charset="0"/>
              </a:rPr>
              <a:t>  ^e-</a:t>
            </a:r>
            <a:r>
              <a:rPr lang="en-US" sz="3000" b="1" dirty="0" err="1">
                <a:latin typeface="ML-Aathira" pitchFamily="82" charset="0"/>
              </a:rPr>
              <a:t>ap</a:t>
            </a:r>
            <a:r>
              <a:rPr lang="en-US" sz="3000" b="1" dirty="0">
                <a:latin typeface="ML-Aathira" pitchFamily="82" charset="0"/>
              </a:rPr>
              <a:t>-f-</a:t>
            </a:r>
            <a:r>
              <a:rPr lang="en-US" sz="3000" b="1" dirty="0" err="1">
                <a:latin typeface="ML-Aathira" pitchFamily="82" charset="0"/>
              </a:rPr>
              <a:t>hm</a:t>
            </a:r>
            <a:r>
              <a:rPr lang="en-US" sz="3000" b="1" dirty="0">
                <a:latin typeface="ML-Aathira" pitchFamily="82" charset="0"/>
              </a:rPr>
              <a:t>-¡m-</a:t>
            </a:r>
            <a:r>
              <a:rPr lang="en-US" sz="3000" b="1" dirty="0" err="1">
                <a:latin typeface="ML-Aathira" pitchFamily="82" charset="0"/>
              </a:rPr>
              <a:t>sa¶v</a:t>
            </a:r>
            <a:r>
              <a:rPr lang="en-US" sz="3000" b="1" dirty="0">
                <a:latin typeface="ML-Aathira" pitchFamily="82" charset="0"/>
              </a:rPr>
              <a:t> k` ]</a:t>
            </a:r>
            <a:r>
              <a:rPr lang="en-US" sz="3000" b="1" dirty="0" err="1">
                <a:latin typeface="ML-Aathira" pitchFamily="82" charset="0"/>
              </a:rPr>
              <a:t>Tn</a:t>
            </a:r>
            <a:r>
              <a:rPr lang="en-US" sz="3000" b="1" dirty="0">
                <a:latin typeface="ML-Aathira" pitchFamily="82" charset="0"/>
              </a:rPr>
              <a:t>-¸n-¡p-¶p.</a:t>
            </a:r>
          </a:p>
        </p:txBody>
      </p:sp>
      <p:pic>
        <p:nvPicPr>
          <p:cNvPr id="9" name="Picture 2" descr="D:\10-31-2012\CMC TEXT\Malayalam\CATE CHISM STD 9\Std. IX Chapter 3\procession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51207" y="1600200"/>
            <a:ext cx="1692793" cy="1752600"/>
          </a:xfrm>
          <a:prstGeom prst="rect">
            <a:avLst/>
          </a:prstGeom>
          <a:noFill/>
        </p:spPr>
      </p:pic>
      <p:pic>
        <p:nvPicPr>
          <p:cNvPr id="8194" name="Picture 2" descr="D:\10-31-2012\CMC TEXT\Malayalam\CATE CHISM STD 9\Std_IX_Chapter 5\Homily.jpg.t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67600" y="3477601"/>
            <a:ext cx="1676400" cy="178019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4400" y="457200"/>
            <a:ext cx="6210354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buFont typeface="+mj-lt"/>
              <a:buAutoNum type="arabicPeriod" startAt="5"/>
            </a:pP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{]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tLm-jW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 {]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mÀ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°\ (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Im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-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tdm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-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kq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-k)</a:t>
            </a:r>
            <a:endParaRPr lang="en-US" sz="3500" dirty="0">
              <a:solidFill>
                <a:srgbClr val="FF0000"/>
              </a:solidFill>
              <a:latin typeface="ML-Aathira" pitchFamily="8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85800" y="1261408"/>
            <a:ext cx="6858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4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{</a:t>
            </a:r>
            <a:r>
              <a:rPr lang="en-US" sz="3000" b="1" dirty="0" err="1">
                <a:latin typeface="ML-Aathira" pitchFamily="82" charset="0"/>
              </a:rPr>
              <a:t>ihn</a:t>
            </a:r>
            <a:r>
              <a:rPr lang="en-US" sz="3000" b="1" dirty="0">
                <a:latin typeface="ML-Aathira" pitchFamily="82" charset="0"/>
              </a:rPr>
              <a:t>¨ 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-\-¯n-\p-ff {]</a:t>
            </a:r>
            <a:r>
              <a:rPr lang="en-US" sz="3000" b="1" dirty="0" err="1">
                <a:latin typeface="ML-Aathira" pitchFamily="82" charset="0"/>
              </a:rPr>
              <a:t>Xyp</a:t>
            </a:r>
            <a:r>
              <a:rPr lang="en-US" sz="3000" b="1" dirty="0">
                <a:latin typeface="ML-Aathira" pitchFamily="82" charset="0"/>
              </a:rPr>
              <a:t>-¯-</a:t>
            </a:r>
            <a:r>
              <a:rPr lang="en-US" sz="3000" b="1" dirty="0" err="1">
                <a:latin typeface="ML-Aathira" pitchFamily="82" charset="0"/>
              </a:rPr>
              <a:t>chpw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hnizm</a:t>
            </a:r>
            <a:r>
              <a:rPr lang="en-US" sz="3000" b="1" dirty="0">
                <a:latin typeface="ML-Aathira" pitchFamily="82" charset="0"/>
              </a:rPr>
              <a:t>-k-{]</a:t>
            </a:r>
            <a:r>
              <a:rPr lang="en-US" sz="3000" b="1" dirty="0" err="1">
                <a:latin typeface="ML-Aathira" pitchFamily="82" charset="0"/>
              </a:rPr>
              <a:t>tLm</a:t>
            </a:r>
            <a:r>
              <a:rPr lang="en-US" sz="3000" b="1" dirty="0">
                <a:latin typeface="ML-Aathira" pitchFamily="82" charset="0"/>
              </a:rPr>
              <a:t>-j-W-hp-</a:t>
            </a:r>
            <a:r>
              <a:rPr lang="en-US" sz="3000" b="1" dirty="0" err="1">
                <a:latin typeface="ML-Aathira" pitchFamily="82" charset="0"/>
              </a:rPr>
              <a:t>amWv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Imtdm-kqk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mÀ</a:t>
            </a:r>
            <a:r>
              <a:rPr lang="en-US" sz="3000" b="1" dirty="0">
                <a:latin typeface="ML-Aathira" pitchFamily="82" charset="0"/>
              </a:rPr>
              <a:t>°-\. </a:t>
            </a:r>
            <a:r>
              <a:rPr lang="en-US" sz="3000" b="1" dirty="0" err="1">
                <a:latin typeface="ML-Aathira" pitchFamily="82" charset="0"/>
              </a:rPr>
              <a:t>ssZh</a:t>
            </a:r>
            <a:r>
              <a:rPr lang="en-US" sz="3000" b="1" dirty="0">
                <a:latin typeface="ML-Aathira" pitchFamily="82" charset="0"/>
              </a:rPr>
              <a:t>-¯</a:t>
            </a:r>
            <a:r>
              <a:rPr lang="en-US" sz="3000" b="1" dirty="0" err="1">
                <a:latin typeface="ML-Aathira" pitchFamily="82" charset="0"/>
              </a:rPr>
              <a:t>nsâ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iàn-bnepw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cn</a:t>
            </a:r>
            <a:r>
              <a:rPr lang="en-US" sz="3000" b="1" dirty="0">
                <a:latin typeface="ML-Aathira" pitchFamily="82" charset="0"/>
              </a:rPr>
              <a:t>-]m-e-\-</a:t>
            </a:r>
            <a:r>
              <a:rPr lang="en-US" sz="3000" b="1" dirty="0" err="1">
                <a:latin typeface="ML-Aathira" pitchFamily="82" charset="0"/>
              </a:rPr>
              <a:t>bn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ep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ap</a:t>
            </a:r>
            <a:r>
              <a:rPr lang="en-US" sz="3000" b="1" dirty="0">
                <a:latin typeface="ML-Aathira" pitchFamily="82" charset="0"/>
              </a:rPr>
              <a:t>-ff </a:t>
            </a:r>
            <a:r>
              <a:rPr lang="en-US" sz="3000" b="1" dirty="0" err="1">
                <a:latin typeface="ML-Aathira" pitchFamily="82" charset="0"/>
              </a:rPr>
              <a:t>hnizmkw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Gäp</a:t>
            </a:r>
            <a:r>
              <a:rPr lang="en-US" sz="3000" b="1" dirty="0">
                <a:latin typeface="ML-Aathira" pitchFamily="82" charset="0"/>
              </a:rPr>
              <a:t>-]-d-</a:t>
            </a:r>
            <a:r>
              <a:rPr lang="en-US" sz="3000" b="1" dirty="0" err="1">
                <a:latin typeface="ML-Aathira" pitchFamily="82" charset="0"/>
              </a:rPr>
              <a:t>bp</a:t>
            </a:r>
            <a:r>
              <a:rPr lang="en-US" sz="3000" b="1" dirty="0">
                <a:latin typeface="ML-Aathira" pitchFamily="82" charset="0"/>
              </a:rPr>
              <a:t>-I-</a:t>
            </a:r>
            <a:r>
              <a:rPr lang="en-US" sz="3000" b="1" dirty="0" err="1">
                <a:latin typeface="ML-Aathira" pitchFamily="82" charset="0"/>
              </a:rPr>
              <a:t>bm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Wn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XnÂ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sN¿p</a:t>
            </a:r>
            <a:r>
              <a:rPr lang="en-US" sz="3000" b="1" dirty="0">
                <a:latin typeface="ML-Aathira" pitchFamily="82" charset="0"/>
              </a:rPr>
              <a:t>-¶Xv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255258"/>
            <a:ext cx="4426212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buFont typeface="+mj-lt"/>
              <a:buAutoNum type="arabicPeriod" startAt="6"/>
            </a:pP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BioÀhm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-Z-{]À°-\-IÄ</a:t>
            </a:r>
            <a:endParaRPr lang="en-US" sz="3500" dirty="0">
              <a:solidFill>
                <a:srgbClr val="FF0000"/>
              </a:solidFill>
              <a:latin typeface="ML-Aathira" pitchFamily="8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85800" y="3919478"/>
            <a:ext cx="77724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5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IpÀºm</a:t>
            </a:r>
            <a:r>
              <a:rPr lang="en-US" sz="3000" b="1" dirty="0">
                <a:latin typeface="ML-Aathira" pitchFamily="82" charset="0"/>
              </a:rPr>
              <a:t>-\-</a:t>
            </a:r>
            <a:r>
              <a:rPr lang="en-US" sz="3000" b="1" dirty="0" err="1">
                <a:latin typeface="ML-Aathira" pitchFamily="82" charset="0"/>
              </a:rPr>
              <a:t>bpsS</a:t>
            </a:r>
            <a:r>
              <a:rPr lang="en-US" sz="3000" b="1" dirty="0">
                <a:latin typeface="ML-Aathira" pitchFamily="82" charset="0"/>
              </a:rPr>
              <a:t> {][m-\-`m-K-</a:t>
            </a:r>
            <a:r>
              <a:rPr lang="en-US" sz="3000" b="1" dirty="0" err="1">
                <a:latin typeface="ML-Aathira" pitchFamily="82" charset="0"/>
              </a:rPr>
              <a:t>amb</a:t>
            </a:r>
            <a:r>
              <a:rPr lang="en-US" sz="3000" b="1" dirty="0">
                <a:latin typeface="ML-Aathira" pitchFamily="82" charset="0"/>
              </a:rPr>
              <a:t> A\m-</a:t>
            </a:r>
            <a:r>
              <a:rPr lang="en-US" sz="3000" b="1" dirty="0" err="1">
                <a:latin typeface="ML-Aathira" pitchFamily="82" charset="0"/>
              </a:rPr>
              <a:t>s^m</a:t>
            </a:r>
            <a:r>
              <a:rPr lang="en-US" sz="3000" b="1" dirty="0">
                <a:latin typeface="ML-Aathira" pitchFamily="82" charset="0"/>
              </a:rPr>
              <a:t>-d-</a:t>
            </a:r>
            <a:r>
              <a:rPr lang="en-US" sz="3000" b="1" dirty="0" err="1">
                <a:latin typeface="ML-Aathira" pitchFamily="82" charset="0"/>
              </a:rPr>
              <a:t>bn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te¡p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th</a:t>
            </a:r>
            <a:r>
              <a:rPr lang="en-US" sz="3000" b="1" dirty="0">
                <a:latin typeface="ML-Aathira" pitchFamily="82" charset="0"/>
              </a:rPr>
              <a:t>-in-¡p-¶-</a:t>
            </a:r>
            <a:r>
              <a:rPr lang="en-US" sz="3000" b="1" dirty="0" err="1">
                <a:latin typeface="ML-Aathira" pitchFamily="82" charset="0"/>
              </a:rPr>
              <a:t>Xn</a:t>
            </a:r>
            <a:r>
              <a:rPr lang="en-US" sz="3000" b="1" dirty="0">
                <a:latin typeface="ML-Aathira" pitchFamily="82" charset="0"/>
              </a:rPr>
              <a:t>\p ap³]</a:t>
            </a:r>
            <a:r>
              <a:rPr lang="en-US" sz="3000" b="1" dirty="0" err="1">
                <a:latin typeface="ML-Aathira" pitchFamily="82" charset="0"/>
              </a:rPr>
              <a:t>mbn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kaq-ls</a:t>
            </a:r>
            <a:r>
              <a:rPr lang="en-US" sz="3000" b="1" dirty="0">
                <a:latin typeface="ML-Aathira" pitchFamily="82" charset="0"/>
              </a:rPr>
              <a:t>¯ </a:t>
            </a:r>
            <a:r>
              <a:rPr lang="en-US" sz="3000" b="1" dirty="0" err="1">
                <a:latin typeface="ML-Aathira" pitchFamily="82" charset="0"/>
              </a:rPr>
              <a:t>BioÀh-Zn¨v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Hcp</a:t>
            </a:r>
            <a:r>
              <a:rPr lang="en-US" sz="3000" b="1" dirty="0">
                <a:latin typeface="ML-Aathira" pitchFamily="82" charset="0"/>
              </a:rPr>
              <a:t>-¡p-I-</a:t>
            </a:r>
            <a:r>
              <a:rPr lang="en-US" sz="3000" b="1" dirty="0" err="1">
                <a:latin typeface="ML-Aathira" pitchFamily="82" charset="0"/>
              </a:rPr>
              <a:t>bmWv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BioÀhmZ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mÀ</a:t>
            </a:r>
            <a:r>
              <a:rPr lang="en-US" sz="3000" b="1" dirty="0">
                <a:latin typeface="ML-Aathira" pitchFamily="82" charset="0"/>
              </a:rPr>
              <a:t>°-\-</a:t>
            </a:r>
            <a:r>
              <a:rPr lang="en-US" sz="3000" b="1" dirty="0" err="1">
                <a:latin typeface="ML-Aathira" pitchFamily="82" charset="0"/>
              </a:rPr>
              <a:t>bn-eq-sS</a:t>
            </a:r>
            <a:r>
              <a:rPr lang="en-US" sz="3000" b="1" dirty="0">
                <a:latin typeface="ML-Aathira" pitchFamily="82" charset="0"/>
              </a:rPr>
              <a:t>. ImÀan-I³ Cu {]</a:t>
            </a:r>
            <a:r>
              <a:rPr lang="en-US" sz="3000" b="1" dirty="0" err="1">
                <a:latin typeface="ML-Aathira" pitchFamily="82" charset="0"/>
              </a:rPr>
              <a:t>mÀ</a:t>
            </a:r>
            <a:r>
              <a:rPr lang="en-US" sz="3000" b="1" dirty="0">
                <a:latin typeface="ML-Aathira" pitchFamily="82" charset="0"/>
              </a:rPr>
              <a:t>°\ sNmÃp-t¼mÄ </a:t>
            </a:r>
            <a:r>
              <a:rPr lang="en-US" sz="3000" b="1" dirty="0" err="1">
                <a:latin typeface="ML-Aathira" pitchFamily="82" charset="0"/>
              </a:rPr>
              <a:t>Xe</a:t>
            </a:r>
            <a:r>
              <a:rPr lang="en-US" sz="3000" b="1" dirty="0">
                <a:latin typeface="ML-Aathira" pitchFamily="82" charset="0"/>
              </a:rPr>
              <a:t> Ip¼n-«p-\</a:t>
            </a:r>
            <a:r>
              <a:rPr lang="en-US" sz="3000" b="1" dirty="0" err="1">
                <a:latin typeface="ML-Aathira" pitchFamily="82" charset="0"/>
              </a:rPr>
              <a:t>n¶v</a:t>
            </a:r>
            <a:r>
              <a:rPr lang="en-US" sz="3000" b="1" dirty="0">
                <a:latin typeface="ML-Aathira" pitchFamily="82" charset="0"/>
              </a:rPr>
              <a:t> \½Ä </a:t>
            </a:r>
            <a:r>
              <a:rPr lang="en-US" sz="3000" b="1" dirty="0" err="1">
                <a:latin typeface="ML-Aathira" pitchFamily="82" charset="0"/>
              </a:rPr>
              <a:t>BioÀhmZw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Gäp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hm§Ww</a:t>
            </a:r>
            <a:r>
              <a:rPr lang="en-US" sz="3000" b="1" dirty="0">
                <a:latin typeface="ML-Aathira" pitchFamily="82" charset="0"/>
              </a:rPr>
              <a:t>. </a:t>
            </a:r>
            <a:r>
              <a:rPr lang="en-US" sz="3000" b="1" dirty="0" err="1">
                <a:latin typeface="ML-Aathira" pitchFamily="82" charset="0"/>
              </a:rPr>
              <a:t>BioÀhmZ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mÀ</a:t>
            </a:r>
            <a:r>
              <a:rPr lang="en-US" sz="3000" b="1" dirty="0">
                <a:latin typeface="ML-Aathira" pitchFamily="82" charset="0"/>
              </a:rPr>
              <a:t>°-\-</a:t>
            </a:r>
            <a:r>
              <a:rPr lang="en-US" sz="3000" b="1" dirty="0" err="1">
                <a:latin typeface="ML-Aathira" pitchFamily="82" charset="0"/>
              </a:rPr>
              <a:t>tbm</a:t>
            </a:r>
            <a:r>
              <a:rPr lang="en-US" sz="3000" b="1" dirty="0">
                <a:latin typeface="ML-Aathira" pitchFamily="82" charset="0"/>
              </a:rPr>
              <a:t>-Sp-</a:t>
            </a:r>
            <a:r>
              <a:rPr lang="en-US" sz="3000" b="1" dirty="0" err="1">
                <a:latin typeface="ML-Aathira" pitchFamily="82" charset="0"/>
              </a:rPr>
              <a:t>IqSn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-\-</a:t>
            </a:r>
            <a:r>
              <a:rPr lang="en-US" sz="3000" b="1" dirty="0" err="1">
                <a:latin typeface="ML-Aathira" pitchFamily="82" charset="0"/>
              </a:rPr>
              <a:t>ip</a:t>
            </a:r>
            <a:r>
              <a:rPr lang="en-US" sz="3000" b="1" dirty="0">
                <a:latin typeface="ML-Aathira" pitchFamily="82" charset="0"/>
              </a:rPr>
              <a:t>-{</a:t>
            </a:r>
            <a:r>
              <a:rPr lang="en-US" sz="3000" b="1" dirty="0" err="1">
                <a:latin typeface="ML-Aathira" pitchFamily="82" charset="0"/>
              </a:rPr>
              <a:t>iqj</a:t>
            </a:r>
            <a:r>
              <a:rPr lang="en-US" sz="3000" b="1" dirty="0">
                <a:latin typeface="ML-Aathira" pitchFamily="82" charset="0"/>
              </a:rPr>
              <a:t> Ah-km-\n-¡p-¶p.</a:t>
            </a:r>
          </a:p>
        </p:txBody>
      </p:sp>
      <p:pic>
        <p:nvPicPr>
          <p:cNvPr id="9218" name="Picture 2" descr="D:\10-31-2012\CMC TEXT\Malayalam\CATE CHISM STD 9\Std_IX_Chapter 5\Jesus Teaching. 2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46856" y="1066800"/>
            <a:ext cx="1497144" cy="20796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857224" y="1214422"/>
            <a:ext cx="7429552" cy="3143272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285860"/>
            <a:ext cx="871540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ssZhhN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\w </a:t>
            </a:r>
          </a:p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hmbn¡mw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, [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ym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dirty="0">
                <a:latin typeface="ML-Aathira" pitchFamily="82" charset="0"/>
              </a:rPr>
              <a:t>(</a:t>
            </a:r>
            <a:r>
              <a:rPr lang="en-US" sz="4500" dirty="0" err="1">
                <a:latin typeface="ML-Aathira" pitchFamily="82" charset="0"/>
              </a:rPr>
              <a:t>tbml</a:t>
            </a:r>
            <a:r>
              <a:rPr lang="en-US" sz="4500" dirty="0">
                <a:latin typeface="ML-Aathira" pitchFamily="82" charset="0"/>
              </a:rPr>
              <a:t>. 1:1þ18)</a:t>
            </a:r>
            <a:endParaRPr lang="en-US" sz="3000" dirty="0">
              <a:latin typeface="ML-Aathira" pitchFamily="82" charset="0"/>
            </a:endParaRPr>
          </a:p>
        </p:txBody>
      </p:sp>
      <p:pic>
        <p:nvPicPr>
          <p:cNvPr id="6146" name="Picture 2" descr="D:\web photo\class I\10\pray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500438"/>
            <a:ext cx="4143404" cy="3107803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785786" y="2500306"/>
            <a:ext cx="7500990" cy="278608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1538" y="1785927"/>
            <a:ext cx="7072362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HmÀ½n¡m³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Hcp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XncphN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>
                <a:latin typeface="ML-IndulekhaHeavy" pitchFamily="82" charset="0"/>
              </a:rPr>
              <a:t>“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BZn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ap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-XÂ D­m-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bn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-cp-¶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Xpw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R§Ä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tI«Xpw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kz´w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I®p-IÄsIm­p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I­Xpw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kq£n¨p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ho£n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-¨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Xpw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ssIIÄsIm­v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kv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]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Àin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-¨-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Xp-amb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Pohsâ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hN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-\-s¯-¸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än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R§Ä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Adn-bn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-¡p-¶p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(1 </a:t>
            </a:r>
            <a:r>
              <a:rPr lang="en-US" sz="3000" dirty="0" err="1">
                <a:solidFill>
                  <a:srgbClr val="00B0F0"/>
                </a:solidFill>
                <a:latin typeface="ML-Aathira" pitchFamily="82" charset="0"/>
              </a:rPr>
              <a:t>tbml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. 1:1).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914400" y="457200"/>
            <a:ext cx="7315200" cy="64008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457200"/>
            <a:ext cx="6172200" cy="62484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buClrTx/>
              <a:buNone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DÅS¡w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ssZhm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-cm-[\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AS-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-f-§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fpw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{]Xo-I-§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fpw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AS-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-f-§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fpw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{]Xo-I-§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fpw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hnip-²-IpÀ_m\-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bnÂ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hnip-²-IpÀ_m\- ]c-tam-¶X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Bcm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-[\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hnip-²-IpÀ_m\-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BapJip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iq-jbpw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iq-jbpw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hnip-²-IpÀ_m\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Hcp¡ip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iq-jbpw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A\m-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s^m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dbpw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hnip-²-IpÀ_m\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ssZssh-Iy-ip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iq-jbpw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kam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-]-\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ssZh-h-N\hpw ss{IkvX-h-Po-hn-Xhpw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IqZm-i-Ifpw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ss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IkvX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-h-Po-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Xhpw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{]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th-iI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IqZm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-IÄ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kuJy-ZmbI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IqZm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-IÄ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Xncp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-¸«w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hnhmlw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Bcm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-[-\m-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hÂk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chpw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ss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IkvX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-h-Po-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Xhpw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kaÀ¸n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-X-Po-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hnXw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714620"/>
            <a:ext cx="9144000" cy="2286016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752600"/>
            <a:ext cx="8715404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{]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mÀ°n¡mw</a:t>
            </a:r>
            <a:endParaRPr lang="en-US" sz="4500" b="1" dirty="0">
              <a:solidFill>
                <a:srgbClr val="7030A0"/>
              </a:solidFill>
              <a:latin typeface="ML-Aathira" pitchFamily="82" charset="0"/>
            </a:endParaRP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BZnak`bnse¶t</a:t>
            </a:r>
            <a:r>
              <a:rPr lang="en-US" sz="3000" b="1" dirty="0">
                <a:latin typeface="ML-Aathira" pitchFamily="82" charset="0"/>
              </a:rPr>
              <a:t>]</a:t>
            </a:r>
            <a:r>
              <a:rPr lang="en-US" sz="3000" b="1" dirty="0" err="1">
                <a:latin typeface="ML-Aathira" pitchFamily="82" charset="0"/>
              </a:rPr>
              <a:t>mse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Htc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BßmthmSpw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Htc</a:t>
            </a:r>
            <a:r>
              <a:rPr lang="en-US" sz="3000" b="1" dirty="0">
                <a:latin typeface="ML-Aathira" pitchFamily="82" charset="0"/>
              </a:rPr>
              <a:t> a\</a:t>
            </a:r>
            <a:r>
              <a:rPr lang="en-US" sz="3000" b="1" dirty="0" err="1">
                <a:latin typeface="ML-Aathira" pitchFamily="82" charset="0"/>
              </a:rPr>
              <a:t>tÊmSpw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IqSn</a:t>
            </a:r>
            <a:r>
              <a:rPr lang="en-US" sz="3000" b="1" dirty="0">
                <a:latin typeface="ML-Aathira" pitchFamily="82" charset="0"/>
              </a:rPr>
              <a:t> hnip² </a:t>
            </a:r>
            <a:r>
              <a:rPr lang="en-US" sz="3000" b="1" dirty="0" err="1">
                <a:latin typeface="ML-Aathira" pitchFamily="82" charset="0"/>
              </a:rPr>
              <a:t>IpÀ_m</a:t>
            </a:r>
            <a:r>
              <a:rPr lang="en-US" sz="3000" b="1" dirty="0">
                <a:latin typeface="ML-Aathira" pitchFamily="82" charset="0"/>
              </a:rPr>
              <a:t>\bÀ¸n¡phm³ </a:t>
            </a:r>
            <a:r>
              <a:rPr lang="en-US" sz="3000" b="1" dirty="0" err="1">
                <a:latin typeface="ML-Aathira" pitchFamily="82" charset="0"/>
              </a:rPr>
              <a:t>Cutimtb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R§sf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klmbn¡Wta</a:t>
            </a:r>
            <a:r>
              <a:rPr lang="en-US" sz="3000" b="1" dirty="0">
                <a:latin typeface="ML-Aathira" pitchFamily="82" charset="0"/>
              </a:rPr>
              <a:t>.</a:t>
            </a:r>
          </a:p>
          <a:p>
            <a:endParaRPr lang="en-US" sz="3200" dirty="0"/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928802"/>
            <a:ext cx="871540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Fsâ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Xocpam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>
                <a:latin typeface="ML-Aathira" pitchFamily="82" charset="0"/>
              </a:rPr>
              <a:t>hnip² </a:t>
            </a:r>
            <a:r>
              <a:rPr lang="en-US" sz="3000" b="1" dirty="0" err="1">
                <a:latin typeface="ML-Aathira" pitchFamily="82" charset="0"/>
              </a:rPr>
              <a:t>IpÀ_m</a:t>
            </a:r>
            <a:r>
              <a:rPr lang="en-US" sz="3000" b="1" dirty="0">
                <a:latin typeface="ML-Aathira" pitchFamily="82" charset="0"/>
              </a:rPr>
              <a:t>-\-</a:t>
            </a:r>
            <a:r>
              <a:rPr lang="en-US" sz="3000" b="1" dirty="0" err="1">
                <a:latin typeface="ML-Aathira" pitchFamily="82" charset="0"/>
              </a:rPr>
              <a:t>bnse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-\-{]-</a:t>
            </a:r>
            <a:r>
              <a:rPr lang="en-US" sz="3000" b="1" dirty="0" err="1">
                <a:latin typeface="ML-Aathira" pitchFamily="82" charset="0"/>
              </a:rPr>
              <a:t>kw</a:t>
            </a:r>
            <a:r>
              <a:rPr lang="en-US" sz="3000" b="1" dirty="0">
                <a:latin typeface="ML-Aathira" pitchFamily="82" charset="0"/>
              </a:rPr>
              <a:t>-K-§Ä </a:t>
            </a:r>
          </a:p>
          <a:p>
            <a:pPr algn="ctr"/>
            <a:r>
              <a:rPr lang="en-US" sz="3000" b="1" dirty="0">
                <a:latin typeface="ML-Aathira" pitchFamily="82" charset="0"/>
              </a:rPr>
              <a:t>Rm³ {i²m-]</a:t>
            </a:r>
            <a:r>
              <a:rPr lang="en-US" sz="3000" b="1" dirty="0" err="1">
                <a:latin typeface="ML-Aathira" pitchFamily="82" charset="0"/>
              </a:rPr>
              <a:t>qÀhw</a:t>
            </a:r>
            <a:r>
              <a:rPr lang="en-US" sz="3000" b="1" dirty="0">
                <a:latin typeface="ML-Aathira" pitchFamily="82" charset="0"/>
              </a:rPr>
              <a:t> {</a:t>
            </a:r>
            <a:r>
              <a:rPr lang="en-US" sz="3000" b="1" dirty="0" err="1">
                <a:latin typeface="ML-Aathira" pitchFamily="82" charset="0"/>
              </a:rPr>
              <a:t>ihn</a:t>
            </a:r>
            <a:r>
              <a:rPr lang="en-US" sz="3000" b="1" dirty="0">
                <a:latin typeface="ML-Aathira" pitchFamily="82" charset="0"/>
              </a:rPr>
              <a:t>-¡pw.</a:t>
            </a:r>
            <a:r>
              <a:rPr lang="en-US" sz="3200" dirty="0">
                <a:latin typeface="ML-IndulekhaHeavy" pitchFamily="82" charset="0"/>
              </a:rPr>
              <a:t/>
            </a:r>
            <a:br>
              <a:rPr lang="en-US" sz="3200" dirty="0">
                <a:latin typeface="ML-IndulekhaHeavy" pitchFamily="82" charset="0"/>
              </a:rPr>
            </a:br>
            <a:endParaRPr lang="en-US" sz="3200" dirty="0"/>
          </a:p>
          <a:p>
            <a:pPr algn="ctr"/>
            <a:r>
              <a:rPr lang="en-US" sz="3000" b="1" dirty="0">
                <a:latin typeface="ML-Aathira" pitchFamily="82" charset="0"/>
              </a:rPr>
              <a:t/>
            </a:r>
            <a:br>
              <a:rPr lang="en-US" sz="3000" b="1" dirty="0">
                <a:latin typeface="ML-Aathira" pitchFamily="82" charset="0"/>
              </a:rPr>
            </a:br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981200"/>
            <a:ext cx="9144000" cy="2743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85800" y="2112020"/>
            <a:ext cx="7696200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k`m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nXm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¡·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mÀ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dbp¶Xv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just"/>
            <a:r>
              <a:rPr lang="en-US" sz="2600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lrZb¯nÂ</a:t>
            </a:r>
            <a:r>
              <a:rPr lang="en-US" sz="3000" b="1" dirty="0">
                <a:latin typeface="ML-Aathira" pitchFamily="82" charset="0"/>
              </a:rPr>
              <a:t> Ass\</a:t>
            </a:r>
            <a:r>
              <a:rPr lang="en-US" sz="3000" b="1" dirty="0" err="1">
                <a:latin typeface="ML-Aathira" pitchFamily="82" charset="0"/>
              </a:rPr>
              <a:t>Iyhpambn</a:t>
            </a:r>
            <a:r>
              <a:rPr lang="en-US" sz="3000" b="1" dirty="0">
                <a:latin typeface="ML-Aathira" pitchFamily="82" charset="0"/>
              </a:rPr>
              <a:t> _enbÀ¸n¡m³ </a:t>
            </a:r>
            <a:r>
              <a:rPr lang="en-US" sz="3000" b="1" dirty="0" err="1" smtClean="0">
                <a:latin typeface="ML-Aathira" pitchFamily="82" charset="0"/>
              </a:rPr>
              <a:t>AWbp¶hsâ</a:t>
            </a:r>
            <a:r>
              <a:rPr lang="en-US" sz="3000" b="1" dirty="0" smtClean="0">
                <a:latin typeface="ML-Aathira" pitchFamily="82" charset="0"/>
              </a:rPr>
              <a:t> </a:t>
            </a:r>
            <a:r>
              <a:rPr lang="en-US" sz="3000" b="1" dirty="0">
                <a:latin typeface="ML-Aathira" pitchFamily="82" charset="0"/>
              </a:rPr>
              <a:t>_en]</a:t>
            </a:r>
            <a:r>
              <a:rPr lang="en-US" sz="3000" b="1" dirty="0" err="1">
                <a:latin typeface="ML-Aathira" pitchFamily="82" charset="0"/>
              </a:rPr>
              <a:t>oT¯nÂ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n¶p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aninlm</a:t>
            </a:r>
            <a:r>
              <a:rPr lang="en-US" sz="3000" b="1" dirty="0">
                <a:latin typeface="ML-Aathira" pitchFamily="82" charset="0"/>
              </a:rPr>
              <a:t> ]n³Xncnbp¶p </a:t>
            </a:r>
            <a:r>
              <a:rPr lang="en-US" sz="3000" dirty="0">
                <a:latin typeface="ML-Aathira" pitchFamily="82" charset="0"/>
              </a:rPr>
              <a:t>(hnip² </a:t>
            </a:r>
            <a:r>
              <a:rPr lang="en-US" sz="3000" dirty="0" err="1">
                <a:latin typeface="ML-Aathira" pitchFamily="82" charset="0"/>
              </a:rPr>
              <a:t>kn</a:t>
            </a:r>
            <a:r>
              <a:rPr lang="en-US" sz="3000" dirty="0">
                <a:latin typeface="ML-Aathira" pitchFamily="82" charset="0"/>
              </a:rPr>
              <a:t>{]nbm³).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09800" y="2667000"/>
            <a:ext cx="4648200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500" b="1" cap="none" spc="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Thank </a:t>
            </a: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you</a:t>
            </a:r>
            <a:endParaRPr lang="en-US" sz="7500" b="1" cap="none" spc="0" dirty="0">
              <a:ln w="11430"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Freestyle Script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3" descr="9b782d701ff04e102efcba30a933ec2d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36000" contrast="45000"/>
          </a:blip>
          <a:stretch>
            <a:fillRect/>
          </a:stretch>
        </p:blipFill>
        <p:spPr>
          <a:xfrm>
            <a:off x="1828800" y="3109290"/>
            <a:ext cx="5562600" cy="3748709"/>
          </a:xfrm>
          <a:prstGeom prst="rect">
            <a:avLst/>
          </a:prstGeom>
          <a:ln>
            <a:noFill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762000" y="1494472"/>
            <a:ext cx="7696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hnip-²-IpÀ_m\- </a:t>
            </a: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BapJip</a:t>
            </a: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{</a:t>
            </a: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iq-jbpw</a:t>
            </a: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</a:p>
          <a:p>
            <a:pPr algn="ctr"/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hN</a:t>
            </a: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ip</a:t>
            </a: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{</a:t>
            </a: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iq-jbpw</a:t>
            </a:r>
            <a:endParaRPr lang="en-US" sz="4500" b="1" dirty="0">
              <a:solidFill>
                <a:srgbClr val="FF00FF"/>
              </a:solidFill>
              <a:latin typeface="ML-Aathira" pitchFamily="82" charset="0"/>
            </a:endParaRPr>
          </a:p>
        </p:txBody>
      </p:sp>
      <p:pic>
        <p:nvPicPr>
          <p:cNvPr id="1026" name="Picture 2" descr="E:\NEW POWER POINT 2013\class 3 bit\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92300" y="404812"/>
            <a:ext cx="5346700" cy="119538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457200"/>
            <a:ext cx="76962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PdpkteanÂ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\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n¶pw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F½mhqknte¡v</a:t>
            </a:r>
          </a:p>
        </p:txBody>
      </p:sp>
      <p:pic>
        <p:nvPicPr>
          <p:cNvPr id="1026" name="Picture 2" descr="D:\web photo\lession 9\1\road_to_emmaus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1981" y="1600200"/>
            <a:ext cx="7337619" cy="5257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802779" y="1949440"/>
            <a:ext cx="3150221" cy="1708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Bap-J-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ip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-{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iqj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hN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-\-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ip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-{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iqj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947196" y="1715869"/>
            <a:ext cx="33012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Bap-J-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ip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-{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iqj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4800" y="2514600"/>
            <a:ext cx="85344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0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hcm</a:t>
            </a:r>
            <a:r>
              <a:rPr lang="en-US" sz="3000" b="1" dirty="0">
                <a:latin typeface="ML-Aathira" pitchFamily="82" charset="0"/>
              </a:rPr>
              <a:t>-\n-</a:t>
            </a:r>
            <a:r>
              <a:rPr lang="en-US" sz="3000" b="1" dirty="0" err="1">
                <a:latin typeface="ML-Aathira" pitchFamily="82" charset="0"/>
              </a:rPr>
              <a:t>cn</a:t>
            </a:r>
            <a:r>
              <a:rPr lang="en-US" sz="3000" b="1" dirty="0">
                <a:latin typeface="ML-Aathira" pitchFamily="82" charset="0"/>
              </a:rPr>
              <a:t>-¡p¶ c£-I-\p-</a:t>
            </a:r>
            <a:r>
              <a:rPr lang="en-US" sz="3000" b="1" dirty="0" err="1">
                <a:latin typeface="ML-Aathira" pitchFamily="82" charset="0"/>
              </a:rPr>
              <a:t>th</a:t>
            </a:r>
            <a:r>
              <a:rPr lang="en-US" sz="3000" b="1" dirty="0">
                <a:latin typeface="ML-Aathira" pitchFamily="82" charset="0"/>
              </a:rPr>
              <a:t>-­n-</a:t>
            </a:r>
            <a:r>
              <a:rPr lang="en-US" sz="3000" b="1" dirty="0" err="1">
                <a:latin typeface="ML-Aathira" pitchFamily="82" charset="0"/>
              </a:rPr>
              <a:t>bp</a:t>
            </a:r>
            <a:r>
              <a:rPr lang="en-US" sz="3000" b="1" dirty="0">
                <a:latin typeface="ML-Aathira" pitchFamily="82" charset="0"/>
              </a:rPr>
              <a:t>-ff </a:t>
            </a:r>
            <a:r>
              <a:rPr lang="en-US" sz="3000" b="1" dirty="0" err="1">
                <a:latin typeface="ML-Aathira" pitchFamily="82" charset="0"/>
              </a:rPr>
              <a:t>Im¯n-cn</a:t>
            </a:r>
            <a:r>
              <a:rPr lang="en-US" sz="3000" b="1" dirty="0">
                <a:latin typeface="ML-Aathira" pitchFamily="82" charset="0"/>
              </a:rPr>
              <a:t>-¸n-s\</a:t>
            </a:r>
            <a:r>
              <a:rPr lang="en-US" sz="3000" b="1" dirty="0" err="1">
                <a:latin typeface="ML-Aathira" pitchFamily="82" charset="0"/>
              </a:rPr>
              <a:t>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Ahn-Sps</a:t>
            </a:r>
            <a:r>
              <a:rPr lang="en-US" sz="3000" b="1" dirty="0">
                <a:latin typeface="ML-Aathira" pitchFamily="82" charset="0"/>
              </a:rPr>
              <a:t>¯ </a:t>
            </a:r>
            <a:r>
              <a:rPr lang="en-US" sz="3000" b="1" dirty="0" err="1">
                <a:latin typeface="ML-Aathira" pitchFamily="82" charset="0"/>
              </a:rPr>
              <a:t>Xncp</a:t>
            </a:r>
            <a:r>
              <a:rPr lang="en-US" sz="3000" b="1" dirty="0">
                <a:latin typeface="ML-Aathira" pitchFamily="82" charset="0"/>
              </a:rPr>
              <a:t>-¸n-d-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sb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bpw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Ahn-Sps</a:t>
            </a:r>
            <a:r>
              <a:rPr lang="en-US" sz="3000" b="1" dirty="0">
                <a:latin typeface="ML-Aathira" pitchFamily="82" charset="0"/>
              </a:rPr>
              <a:t>¯ </a:t>
            </a:r>
            <a:r>
              <a:rPr lang="en-US" sz="3000" b="1" dirty="0" err="1">
                <a:latin typeface="ML-Aathira" pitchFamily="82" charset="0"/>
              </a:rPr>
              <a:t>clky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Pohn</a:t>
            </a:r>
            <a:r>
              <a:rPr lang="en-US" sz="3000" b="1" dirty="0">
                <a:latin typeface="ML-Aathira" pitchFamily="82" charset="0"/>
              </a:rPr>
              <a:t>-X-</a:t>
            </a:r>
            <a:r>
              <a:rPr lang="en-US" sz="3000" b="1" dirty="0" err="1">
                <a:latin typeface="ML-Aathira" pitchFamily="82" charset="0"/>
              </a:rPr>
              <a:t>s¯bpw</a:t>
            </a:r>
            <a:r>
              <a:rPr lang="en-US" sz="3000" b="1" dirty="0">
                <a:latin typeface="ML-Aathira" pitchFamily="82" charset="0"/>
              </a:rPr>
              <a:t> hnip² </a:t>
            </a:r>
            <a:r>
              <a:rPr lang="en-US" sz="3000" b="1" dirty="0" err="1">
                <a:latin typeface="ML-Aathira" pitchFamily="82" charset="0"/>
              </a:rPr>
              <a:t>IpÀ_m</a:t>
            </a:r>
            <a:r>
              <a:rPr lang="en-US" sz="3000" b="1" dirty="0">
                <a:latin typeface="ML-Aathira" pitchFamily="82" charset="0"/>
              </a:rPr>
              <a:t>-\-</a:t>
            </a:r>
            <a:r>
              <a:rPr lang="en-US" sz="3000" b="1" dirty="0" err="1">
                <a:latin typeface="ML-Aathira" pitchFamily="82" charset="0"/>
              </a:rPr>
              <a:t>bnÂ</a:t>
            </a:r>
            <a:r>
              <a:rPr lang="en-US" sz="3000" b="1" dirty="0">
                <a:latin typeface="ML-Aathira" pitchFamily="82" charset="0"/>
              </a:rPr>
              <a:t> A\p-</a:t>
            </a:r>
            <a:r>
              <a:rPr lang="en-US" sz="3000" b="1" dirty="0" err="1">
                <a:latin typeface="ML-Aathira" pitchFamily="82" charset="0"/>
              </a:rPr>
              <a:t>kva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cn</a:t>
            </a:r>
            <a:r>
              <a:rPr lang="en-US" sz="3000" b="1" dirty="0">
                <a:latin typeface="ML-Aathira" pitchFamily="82" charset="0"/>
              </a:rPr>
              <a:t>-¡p-</a:t>
            </a:r>
            <a:r>
              <a:rPr lang="en-US" sz="3000" b="1" dirty="0" err="1">
                <a:latin typeface="ML-Aathira" pitchFamily="82" charset="0"/>
              </a:rPr>
              <a:t>Ibpw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BtLm-jn</a:t>
            </a:r>
            <a:r>
              <a:rPr lang="en-US" sz="3000" b="1" dirty="0">
                <a:latin typeface="ML-Aathira" pitchFamily="82" charset="0"/>
              </a:rPr>
              <a:t>-¡p-</a:t>
            </a:r>
            <a:r>
              <a:rPr lang="en-US" sz="3000" b="1" dirty="0" err="1">
                <a:latin typeface="ML-Aathira" pitchFamily="82" charset="0"/>
              </a:rPr>
              <a:t>Ibpw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sN¿p</a:t>
            </a:r>
            <a:r>
              <a:rPr lang="en-US" sz="3000" b="1" dirty="0">
                <a:latin typeface="ML-Aathira" pitchFamily="82" charset="0"/>
              </a:rPr>
              <a:t>¶ `</a:t>
            </a:r>
            <a:r>
              <a:rPr lang="en-US" sz="3000" b="1" dirty="0" err="1">
                <a:latin typeface="ML-Aathira" pitchFamily="82" charset="0"/>
              </a:rPr>
              <a:t>mK-amWv</a:t>
            </a:r>
            <a:r>
              <a:rPr lang="en-US" sz="3000" b="1" dirty="0">
                <a:latin typeface="ML-Aathira" pitchFamily="82" charset="0"/>
              </a:rPr>
              <a:t> Bap-J-</a:t>
            </a:r>
            <a:r>
              <a:rPr lang="en-US" sz="3000" b="1" dirty="0" err="1">
                <a:latin typeface="ML-Aathira" pitchFamily="82" charset="0"/>
              </a:rPr>
              <a:t>ip</a:t>
            </a:r>
            <a:r>
              <a:rPr lang="en-US" sz="3000" b="1" dirty="0">
                <a:latin typeface="ML-Aathira" pitchFamily="82" charset="0"/>
              </a:rPr>
              <a:t>-{</a:t>
            </a:r>
            <a:r>
              <a:rPr lang="en-US" sz="3000" b="1" dirty="0" err="1">
                <a:latin typeface="ML-Aathira" pitchFamily="82" charset="0"/>
              </a:rPr>
              <a:t>iq</a:t>
            </a:r>
            <a:r>
              <a:rPr lang="en-US" sz="3000" b="1" dirty="0">
                <a:latin typeface="ML-Aathira" pitchFamily="82" charset="0"/>
              </a:rPr>
              <a:t>-j. </a:t>
            </a:r>
            <a:r>
              <a:rPr lang="en-US" sz="3000" b="1" dirty="0" err="1">
                <a:latin typeface="ML-Aathira" pitchFamily="82" charset="0"/>
              </a:rPr>
              <a:t>A¶m</a:t>
            </a:r>
            <a:r>
              <a:rPr lang="en-US" sz="3000" b="1" dirty="0">
                <a:latin typeface="ML-Aathira" pitchFamily="82" charset="0"/>
              </a:rPr>
              <a:t>-s¸-k-lm-¯n-cp-¶m-</a:t>
            </a:r>
            <a:r>
              <a:rPr lang="en-US" sz="3000" b="1" dirty="0" err="1">
                <a:latin typeface="ML-Aathira" pitchFamily="82" charset="0"/>
              </a:rPr>
              <a:t>fnÂ</a:t>
            </a:r>
            <a:r>
              <a:rPr lang="en-US" sz="3000" b="1" dirty="0">
                <a:latin typeface="ML-Aathira" pitchFamily="82" charset="0"/>
              </a:rPr>
              <a:t>.... F¶ </a:t>
            </a:r>
            <a:r>
              <a:rPr lang="en-US" sz="3000" b="1" dirty="0" err="1">
                <a:latin typeface="ML-Aathira" pitchFamily="82" charset="0"/>
              </a:rPr>
              <a:t>KoXw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apXÂ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kÀÆm</a:t>
            </a:r>
            <a:r>
              <a:rPr lang="en-US" sz="3000" b="1" dirty="0">
                <a:latin typeface="ML-Aathira" pitchFamily="82" charset="0"/>
              </a:rPr>
              <a:t>-[n-]\mw </a:t>
            </a:r>
            <a:r>
              <a:rPr lang="en-US" sz="3000" b="1" dirty="0" err="1">
                <a:latin typeface="ML-Aathira" pitchFamily="82" charset="0"/>
              </a:rPr>
              <a:t>IÀ¯m-th</a:t>
            </a:r>
            <a:r>
              <a:rPr lang="en-US" sz="3000" b="1" dirty="0">
                <a:latin typeface="ML-Aathira" pitchFamily="82" charset="0"/>
              </a:rPr>
              <a:t>... </a:t>
            </a:r>
            <a:r>
              <a:rPr lang="en-US" sz="3000" b="1" dirty="0" err="1">
                <a:latin typeface="ML-Aathira" pitchFamily="82" charset="0"/>
              </a:rPr>
              <a:t>F¶p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XpS</a:t>
            </a:r>
            <a:r>
              <a:rPr lang="en-US" sz="3000" b="1" dirty="0">
                <a:latin typeface="ML-Aathira" pitchFamily="82" charset="0"/>
              </a:rPr>
              <a:t>-§p¶ </a:t>
            </a:r>
            <a:r>
              <a:rPr lang="en-US" sz="3000" b="1" dirty="0" err="1">
                <a:latin typeface="ML-Aathira" pitchFamily="82" charset="0"/>
              </a:rPr>
              <a:t>DXvYm</a:t>
            </a:r>
            <a:r>
              <a:rPr lang="en-US" sz="3000" b="1" dirty="0">
                <a:latin typeface="ML-Aathira" pitchFamily="82" charset="0"/>
              </a:rPr>
              <a:t>\-</a:t>
            </a:r>
            <a:r>
              <a:rPr lang="en-US" sz="3000" b="1" dirty="0" err="1">
                <a:latin typeface="ML-Aathira" pitchFamily="82" charset="0"/>
              </a:rPr>
              <a:t>Ko</a:t>
            </a:r>
            <a:r>
              <a:rPr lang="en-US" sz="3000" b="1" dirty="0">
                <a:latin typeface="ML-Aathira" pitchFamily="82" charset="0"/>
              </a:rPr>
              <a:t>-X-¯n-\</a:t>
            </a:r>
            <a:r>
              <a:rPr lang="en-US" sz="3000" b="1" dirty="0" err="1">
                <a:latin typeface="ML-Aathira" pitchFamily="82" charset="0"/>
              </a:rPr>
              <a:t>ptijw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hcp</a:t>
            </a:r>
            <a:r>
              <a:rPr lang="en-US" sz="3000" b="1" dirty="0">
                <a:latin typeface="ML-Aathira" pitchFamily="82" charset="0"/>
              </a:rPr>
              <a:t>¶ {]</a:t>
            </a:r>
            <a:r>
              <a:rPr lang="en-US" sz="3000" b="1" dirty="0" err="1">
                <a:latin typeface="ML-Aathira" pitchFamily="82" charset="0"/>
              </a:rPr>
              <a:t>mÀ</a:t>
            </a:r>
            <a:r>
              <a:rPr lang="en-US" sz="3000" b="1" dirty="0">
                <a:latin typeface="ML-Aathira" pitchFamily="82" charset="0"/>
              </a:rPr>
              <a:t>°-\-h-sc-</a:t>
            </a:r>
            <a:r>
              <a:rPr lang="en-US" sz="3000" b="1" dirty="0" err="1">
                <a:latin typeface="ML-Aathira" pitchFamily="82" charset="0"/>
              </a:rPr>
              <a:t>bp</a:t>
            </a:r>
            <a:r>
              <a:rPr lang="en-US" sz="3000" b="1" dirty="0">
                <a:latin typeface="ML-Aathira" pitchFamily="82" charset="0"/>
              </a:rPr>
              <a:t>-ff `</a:t>
            </a:r>
            <a:r>
              <a:rPr lang="en-US" sz="3000" b="1" dirty="0" err="1">
                <a:latin typeface="ML-Aathira" pitchFamily="82" charset="0"/>
              </a:rPr>
              <a:t>mK-amWv</a:t>
            </a:r>
            <a:r>
              <a:rPr lang="en-US" sz="3000" b="1" dirty="0">
                <a:latin typeface="ML-Aathira" pitchFamily="82" charset="0"/>
              </a:rPr>
              <a:t> Bap-J-</a:t>
            </a:r>
            <a:r>
              <a:rPr lang="en-US" sz="3000" b="1" dirty="0" err="1">
                <a:latin typeface="ML-Aathira" pitchFamily="82" charset="0"/>
              </a:rPr>
              <a:t>ip</a:t>
            </a:r>
            <a:r>
              <a:rPr lang="en-US" sz="3000" b="1" dirty="0">
                <a:latin typeface="ML-Aathira" pitchFamily="82" charset="0"/>
              </a:rPr>
              <a:t>-{</a:t>
            </a:r>
            <a:r>
              <a:rPr lang="en-US" sz="3000" b="1" dirty="0" err="1">
                <a:latin typeface="ML-Aathira" pitchFamily="82" charset="0"/>
              </a:rPr>
              <a:t>iq</a:t>
            </a:r>
            <a:r>
              <a:rPr lang="en-US" sz="3000" b="1" dirty="0">
                <a:latin typeface="ML-Aathira" pitchFamily="82" charset="0"/>
              </a:rPr>
              <a:t>-j.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14400" y="457200"/>
            <a:ext cx="5562600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A¶m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-s¸-k-lm-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Xn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-cp-¶m-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fnÂ</a:t>
            </a:r>
            <a:endParaRPr lang="en-US" sz="3500" dirty="0">
              <a:solidFill>
                <a:srgbClr val="FF0000"/>
              </a:solidFill>
              <a:latin typeface="ML-Aathira" pitchFamily="8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33400" y="1219200"/>
            <a:ext cx="80772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5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A¶m</a:t>
            </a:r>
            <a:r>
              <a:rPr lang="en-US" sz="3000" b="1" dirty="0">
                <a:latin typeface="ML-Aathira" pitchFamily="82" charset="0"/>
              </a:rPr>
              <a:t>-s¸-k-lm-</a:t>
            </a:r>
            <a:r>
              <a:rPr lang="en-US" sz="3000" b="1" dirty="0" err="1">
                <a:latin typeface="ML-Aathira" pitchFamily="82" charset="0"/>
              </a:rPr>
              <a:t>Xn</a:t>
            </a:r>
            <a:r>
              <a:rPr lang="en-US" sz="3000" b="1" dirty="0">
                <a:latin typeface="ML-Aathira" pitchFamily="82" charset="0"/>
              </a:rPr>
              <a:t>-cp-¶m-</a:t>
            </a:r>
            <a:r>
              <a:rPr lang="en-US" sz="3000" b="1" dirty="0" err="1">
                <a:latin typeface="ML-Aathira" pitchFamily="82" charset="0"/>
              </a:rPr>
              <a:t>fnÂ</a:t>
            </a:r>
            <a:r>
              <a:rPr lang="en-US" sz="3000" b="1" dirty="0">
                <a:latin typeface="ML-Aathira" pitchFamily="82" charset="0"/>
              </a:rPr>
              <a:t>... F¶ </a:t>
            </a:r>
            <a:r>
              <a:rPr lang="en-US" sz="3000" b="1" dirty="0" err="1">
                <a:latin typeface="ML-Aathira" pitchFamily="82" charset="0"/>
              </a:rPr>
              <a:t>KoXw</a:t>
            </a:r>
            <a:r>
              <a:rPr lang="en-US" sz="3000" b="1" dirty="0">
                <a:latin typeface="ML-Aathira" pitchFamily="82" charset="0"/>
              </a:rPr>
              <a:t> s]k-lm-¯n-cp-¶m-</a:t>
            </a:r>
            <a:r>
              <a:rPr lang="en-US" sz="3000" b="1" dirty="0" err="1">
                <a:latin typeface="ML-Aathira" pitchFamily="82" charset="0"/>
              </a:rPr>
              <a:t>fnÂ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Cutim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ÂInb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Iev</a:t>
            </a:r>
            <a:r>
              <a:rPr lang="en-US" sz="3000" b="1" dirty="0">
                <a:latin typeface="ML-Aathira" pitchFamily="82" charset="0"/>
              </a:rPr>
              <a:t>]-\-b-\p-k-</a:t>
            </a:r>
            <a:r>
              <a:rPr lang="en-US" sz="3000" b="1" dirty="0" err="1">
                <a:latin typeface="ML-Aathira" pitchFamily="82" charset="0"/>
              </a:rPr>
              <a:t>cn</a:t>
            </a:r>
            <a:r>
              <a:rPr lang="en-US" sz="3000" b="1" dirty="0">
                <a:latin typeface="ML-Aathira" pitchFamily="82" charset="0"/>
              </a:rPr>
              <a:t>-¨</a:t>
            </a:r>
            <a:r>
              <a:rPr lang="en-US" sz="3000" b="1" dirty="0" err="1">
                <a:latin typeface="ML-Aathira" pitchFamily="82" charset="0"/>
              </a:rPr>
              <a:t>mWv</a:t>
            </a:r>
            <a:r>
              <a:rPr lang="en-US" sz="3000" b="1" dirty="0">
                <a:latin typeface="ML-Aathira" pitchFamily="82" charset="0"/>
              </a:rPr>
              <a:t> \½Ä _en-</a:t>
            </a:r>
            <a:r>
              <a:rPr lang="en-US" sz="3000" b="1" dirty="0" err="1">
                <a:latin typeface="ML-Aathira" pitchFamily="82" charset="0"/>
              </a:rPr>
              <a:t>bÀ¸n</a:t>
            </a:r>
            <a:r>
              <a:rPr lang="en-US" sz="3000" b="1" dirty="0">
                <a:latin typeface="ML-Aathira" pitchFamily="82" charset="0"/>
              </a:rPr>
              <a:t>-¡p-¶Xv F¶ </a:t>
            </a:r>
            <a:r>
              <a:rPr lang="en-US" sz="3000" b="1" dirty="0" err="1">
                <a:latin typeface="ML-Aathira" pitchFamily="82" charset="0"/>
              </a:rPr>
              <a:t>bmYmÀ°yw</a:t>
            </a:r>
            <a:r>
              <a:rPr lang="en-US" sz="3000" b="1" dirty="0">
                <a:latin typeface="ML-Aathira" pitchFamily="82" charset="0"/>
              </a:rPr>
              <a:t> A\p-</a:t>
            </a:r>
            <a:r>
              <a:rPr lang="en-US" sz="3000" b="1" dirty="0" err="1">
                <a:latin typeface="ML-Aathira" pitchFamily="82" charset="0"/>
              </a:rPr>
              <a:t>kva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cn</a:t>
            </a:r>
            <a:r>
              <a:rPr lang="en-US" sz="3000" b="1" dirty="0">
                <a:latin typeface="ML-Aathira" pitchFamily="82" charset="0"/>
              </a:rPr>
              <a:t>-¸n-¡p-¶p. </a:t>
            </a:r>
            <a:r>
              <a:rPr lang="en-US" sz="3000" b="1" dirty="0" err="1">
                <a:latin typeface="ML-Aathira" pitchFamily="82" charset="0"/>
              </a:rPr>
              <a:t>kvt</a:t>
            </a:r>
            <a:r>
              <a:rPr lang="en-US" sz="3000" b="1" dirty="0">
                <a:latin typeface="ML-Aathira" pitchFamily="82" charset="0"/>
              </a:rPr>
              <a:t>\l-¯</a:t>
            </a:r>
            <a:r>
              <a:rPr lang="en-US" sz="3000" b="1" dirty="0" err="1">
                <a:latin typeface="ML-Aathira" pitchFamily="82" charset="0"/>
              </a:rPr>
              <a:t>nsâ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pXnb</a:t>
            </a:r>
            <a:r>
              <a:rPr lang="en-US" sz="3000" b="1" dirty="0">
                <a:latin typeface="ML-Aathira" pitchFamily="82" charset="0"/>
              </a:rPr>
              <a:t> IÂ¸-\</a:t>
            </a:r>
            <a:r>
              <a:rPr lang="en-US" sz="3000" b="1" dirty="0" err="1">
                <a:latin typeface="ML-Aathira" pitchFamily="82" charset="0"/>
              </a:rPr>
              <a:t>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Cutim</a:t>
            </a:r>
            <a:r>
              <a:rPr lang="en-US" sz="3000" b="1" dirty="0">
                <a:latin typeface="ML-Aathira" pitchFamily="82" charset="0"/>
              </a:rPr>
              <a:t>- </a:t>
            </a:r>
            <a:r>
              <a:rPr lang="en-US" sz="3000" b="1" dirty="0" err="1">
                <a:latin typeface="ML-Aathira" pitchFamily="82" charset="0"/>
              </a:rPr>
              <a:t>A¶p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ÂIn</a:t>
            </a:r>
            <a:r>
              <a:rPr lang="en-US" sz="3000" b="1" dirty="0">
                <a:latin typeface="ML-Aathira" pitchFamily="82" charset="0"/>
              </a:rPr>
              <a:t>.</a:t>
            </a:r>
          </a:p>
        </p:txBody>
      </p:sp>
      <p:pic>
        <p:nvPicPr>
          <p:cNvPr id="2050" name="Picture 2" descr="D:\web photo\lession 9\1\last_supper.jpg"/>
          <p:cNvPicPr>
            <a:picLocks noChangeAspect="1" noChangeArrowheads="1"/>
          </p:cNvPicPr>
          <p:nvPr/>
        </p:nvPicPr>
        <p:blipFill>
          <a:blip r:embed="rId2" cstate="print"/>
          <a:srcRect l="1462" t="6511" r="2071" b="6233"/>
          <a:stretch>
            <a:fillRect/>
          </a:stretch>
        </p:blipFill>
        <p:spPr bwMode="auto">
          <a:xfrm>
            <a:off x="1828800" y="3429000"/>
            <a:ext cx="5388429" cy="3429000"/>
          </a:xfrm>
          <a:prstGeom prst="rect">
            <a:avLst/>
          </a:prstGeom>
          <a:noFill/>
        </p:spPr>
      </p:pic>
      <p:pic>
        <p:nvPicPr>
          <p:cNvPr id="2051" name="Picture 3" descr="D:\10-31-2012\CMC TEXT\Malayalam\CATE CHISM STD 9\Std_IX_Chapter 5\last supper tif-2.t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0" y="152400"/>
            <a:ext cx="838200" cy="1118562"/>
          </a:xfrm>
          <a:prstGeom prst="ellipse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3048000"/>
            <a:ext cx="6797054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buFont typeface="+mj-lt"/>
              <a:buAutoNum type="arabicPeriod" startAt="2"/>
            </a:pP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AXyp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-¶-X-§-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fnÂ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ssZh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-¯n\p 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kvXpXn</a:t>
            </a:r>
            <a:endParaRPr lang="en-US" sz="3500" dirty="0">
              <a:solidFill>
                <a:srgbClr val="FF0000"/>
              </a:solidFill>
              <a:latin typeface="ML-Aathira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09600" y="3767078"/>
            <a:ext cx="79248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4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Cutim-bpsS</a:t>
            </a:r>
            <a:r>
              <a:rPr lang="en-US" sz="3000" b="1" dirty="0">
                <a:latin typeface="ML-Aathira" pitchFamily="82" charset="0"/>
              </a:rPr>
              <a:t> P\-\-</a:t>
            </a:r>
            <a:r>
              <a:rPr lang="en-US" sz="3000" b="1" dirty="0" err="1">
                <a:latin typeface="ML-Aathira" pitchFamily="82" charset="0"/>
              </a:rPr>
              <a:t>th</a:t>
            </a:r>
            <a:r>
              <a:rPr lang="en-US" sz="3000" b="1" dirty="0">
                <a:latin typeface="ML-Aathira" pitchFamily="82" charset="0"/>
              </a:rPr>
              <a:t>-f-</a:t>
            </a:r>
            <a:r>
              <a:rPr lang="en-US" sz="3000" b="1" dirty="0" err="1">
                <a:latin typeface="ML-Aathira" pitchFamily="82" charset="0"/>
              </a:rPr>
              <a:t>bnÂ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amem</a:t>
            </a:r>
            <a:r>
              <a:rPr lang="en-US" sz="3000" b="1" dirty="0">
                <a:latin typeface="ML-Aathira" pitchFamily="82" charset="0"/>
              </a:rPr>
              <a:t>-J-a-</a:t>
            </a:r>
            <a:r>
              <a:rPr lang="en-US" sz="3000" b="1" dirty="0" err="1">
                <a:latin typeface="ML-Aathira" pitchFamily="82" charset="0"/>
              </a:rPr>
              <a:t>mÀ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mSnb</a:t>
            </a:r>
            <a:r>
              <a:rPr lang="en-US" sz="3000" b="1" dirty="0">
                <a:latin typeface="ML-Aathira" pitchFamily="82" charset="0"/>
              </a:rPr>
              <a:t> Cu </a:t>
            </a:r>
            <a:r>
              <a:rPr lang="en-US" sz="3000" b="1" dirty="0" err="1">
                <a:latin typeface="ML-Aathira" pitchFamily="82" charset="0"/>
              </a:rPr>
              <a:t>KoXw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Ahn-Sps</a:t>
            </a:r>
            <a:r>
              <a:rPr lang="en-US" sz="3000" b="1" dirty="0">
                <a:latin typeface="ML-Aathira" pitchFamily="82" charset="0"/>
              </a:rPr>
              <a:t>¯ P\-\s¯ A\p-</a:t>
            </a:r>
            <a:r>
              <a:rPr lang="en-US" sz="3000" b="1" dirty="0" err="1">
                <a:latin typeface="ML-Aathira" pitchFamily="82" charset="0"/>
              </a:rPr>
              <a:t>kva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cn</a:t>
            </a:r>
            <a:r>
              <a:rPr lang="en-US" sz="3000" b="1" dirty="0">
                <a:latin typeface="ML-Aathira" pitchFamily="82" charset="0"/>
              </a:rPr>
              <a:t>-¸n-¡p-¶p. ]m]n-I-fm-b- \s½ </a:t>
            </a:r>
            <a:r>
              <a:rPr lang="en-US" sz="3000" b="1" dirty="0" err="1">
                <a:latin typeface="ML-Aathira" pitchFamily="82" charset="0"/>
              </a:rPr>
              <a:t>c£n</a:t>
            </a:r>
            <a:r>
              <a:rPr lang="en-US" sz="3000" b="1" dirty="0">
                <a:latin typeface="ML-Aathira" pitchFamily="82" charset="0"/>
              </a:rPr>
              <a:t>-¡m³ </a:t>
            </a:r>
            <a:r>
              <a:rPr lang="en-US" sz="3000" b="1" dirty="0" err="1">
                <a:latin typeface="ML-Aathira" pitchFamily="82" charset="0"/>
              </a:rPr>
              <a:t>th­n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kzÀK</a:t>
            </a:r>
            <a:r>
              <a:rPr lang="en-US" sz="3000" b="1" dirty="0">
                <a:latin typeface="ML-Aathira" pitchFamily="82" charset="0"/>
              </a:rPr>
              <a:t>-¯</a:t>
            </a:r>
            <a:r>
              <a:rPr lang="en-US" sz="3000" b="1" dirty="0" err="1">
                <a:latin typeface="ML-Aathira" pitchFamily="82" charset="0"/>
              </a:rPr>
              <a:t>nsâ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alna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shSnªv</a:t>
            </a:r>
            <a:r>
              <a:rPr lang="en-US" sz="3000" b="1" dirty="0">
                <a:latin typeface="ML-Aathira" pitchFamily="82" charset="0"/>
              </a:rPr>
              <a:t> a\p-</a:t>
            </a:r>
            <a:r>
              <a:rPr lang="en-US" sz="3000" b="1" dirty="0" err="1">
                <a:latin typeface="ML-Aathira" pitchFamily="82" charset="0"/>
              </a:rPr>
              <a:t>jy</a:t>
            </a:r>
            <a:r>
              <a:rPr lang="en-US" sz="3000" b="1" dirty="0">
                <a:latin typeface="ML-Aathira" pitchFamily="82" charset="0"/>
              </a:rPr>
              <a:t>-\</a:t>
            </a:r>
            <a:r>
              <a:rPr lang="en-US" sz="3000" b="1" dirty="0" err="1">
                <a:latin typeface="ML-Aathira" pitchFamily="82" charset="0"/>
              </a:rPr>
              <a:t>mbn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nd¶v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Imen-s¯m-gp</a:t>
            </a:r>
            <a:r>
              <a:rPr lang="en-US" sz="3000" b="1" dirty="0">
                <a:latin typeface="ML-Aathira" pitchFamily="82" charset="0"/>
              </a:rPr>
              <a:t>-¯</a:t>
            </a:r>
            <a:r>
              <a:rPr lang="en-US" sz="3000" b="1" dirty="0" err="1">
                <a:latin typeface="ML-Aathira" pitchFamily="82" charset="0"/>
              </a:rPr>
              <a:t>nse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cn</a:t>
            </a:r>
            <a:r>
              <a:rPr lang="en-US" sz="3000" b="1" dirty="0">
                <a:latin typeface="ML-Aathira" pitchFamily="82" charset="0"/>
              </a:rPr>
              <a:t>-an-</a:t>
            </a:r>
            <a:r>
              <a:rPr lang="en-US" sz="3000" b="1" dirty="0" err="1">
                <a:latin typeface="ML-Aathira" pitchFamily="82" charset="0"/>
              </a:rPr>
              <a:t>Xn</a:t>
            </a:r>
            <a:r>
              <a:rPr lang="en-US" sz="3000" b="1" dirty="0">
                <a:latin typeface="ML-Aathira" pitchFamily="82" charset="0"/>
              </a:rPr>
              <a:t>-IÄ </a:t>
            </a:r>
            <a:r>
              <a:rPr lang="en-US" sz="3000" b="1" dirty="0" err="1">
                <a:latin typeface="ML-Aathira" pitchFamily="82" charset="0"/>
              </a:rPr>
              <a:t>kln¨v</a:t>
            </a:r>
            <a:r>
              <a:rPr lang="en-US" sz="3000" b="1" dirty="0">
                <a:latin typeface="ML-Aathira" pitchFamily="82" charset="0"/>
              </a:rPr>
              <a:t> \s½ </a:t>
            </a:r>
            <a:r>
              <a:rPr lang="en-US" sz="3000" b="1" dirty="0" err="1">
                <a:latin typeface="ML-Aathira" pitchFamily="82" charset="0"/>
              </a:rPr>
              <a:t>kvt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ln</a:t>
            </a:r>
            <a:r>
              <a:rPr lang="en-US" sz="3000" b="1" dirty="0">
                <a:latin typeface="ML-Aathira" pitchFamily="82" charset="0"/>
              </a:rPr>
              <a:t>¨ </a:t>
            </a:r>
            <a:r>
              <a:rPr lang="en-US" sz="3000" b="1" dirty="0" err="1">
                <a:latin typeface="ML-Aathira" pitchFamily="82" charset="0"/>
              </a:rPr>
              <a:t>Cutim-bpsS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kvt</a:t>
            </a:r>
            <a:r>
              <a:rPr lang="en-US" sz="3000" b="1" dirty="0">
                <a:latin typeface="ML-Aathira" pitchFamily="82" charset="0"/>
              </a:rPr>
              <a:t>\l-</a:t>
            </a:r>
            <a:r>
              <a:rPr lang="en-US" sz="3000" b="1" dirty="0" err="1">
                <a:latin typeface="ML-Aathira" pitchFamily="82" charset="0"/>
              </a:rPr>
              <a:t>tamÀ¯v</a:t>
            </a:r>
            <a:r>
              <a:rPr lang="en-US" sz="3000" b="1" dirty="0">
                <a:latin typeface="ML-Aathira" pitchFamily="82" charset="0"/>
              </a:rPr>
              <a:t> Cu </a:t>
            </a:r>
            <a:r>
              <a:rPr lang="en-US" sz="3000" b="1" dirty="0" err="1">
                <a:latin typeface="ML-Aathira" pitchFamily="82" charset="0"/>
              </a:rPr>
              <a:t>kabw</a:t>
            </a:r>
            <a:r>
              <a:rPr lang="en-US" sz="3000" b="1" dirty="0">
                <a:latin typeface="ML-Aathira" pitchFamily="82" charset="0"/>
              </a:rPr>
              <a:t> \½Ä </a:t>
            </a:r>
            <a:r>
              <a:rPr lang="en-US" sz="3000" b="1" dirty="0" err="1">
                <a:latin typeface="ML-Aathira" pitchFamily="82" charset="0"/>
              </a:rPr>
              <a:t>ssZhs</a:t>
            </a:r>
            <a:r>
              <a:rPr lang="en-US" sz="3000" b="1" dirty="0">
                <a:latin typeface="ML-Aathira" pitchFamily="82" charset="0"/>
              </a:rPr>
              <a:t>¯ </a:t>
            </a:r>
            <a:r>
              <a:rPr lang="en-US" sz="3000" b="1" dirty="0" err="1">
                <a:latin typeface="ML-Aathira" pitchFamily="82" charset="0"/>
              </a:rPr>
              <a:t>kvXpXn</a:t>
            </a:r>
            <a:r>
              <a:rPr lang="en-US" sz="3000" b="1" dirty="0">
                <a:latin typeface="ML-Aathira" pitchFamily="82" charset="0"/>
              </a:rPr>
              <a:t>-¡</a:t>
            </a:r>
            <a:r>
              <a:rPr lang="en-US" sz="3000" b="1" dirty="0" err="1">
                <a:latin typeface="ML-Aathira" pitchFamily="82" charset="0"/>
              </a:rPr>
              <a:t>Ww</a:t>
            </a:r>
            <a:r>
              <a:rPr lang="en-US" sz="3000" b="1" dirty="0">
                <a:latin typeface="ML-Aathira" pitchFamily="82" charset="0"/>
              </a:rPr>
              <a:t>.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381000" y="0"/>
            <a:ext cx="8355290" cy="2895600"/>
            <a:chOff x="0" y="0"/>
            <a:chExt cx="8355290" cy="2895600"/>
          </a:xfrm>
        </p:grpSpPr>
        <p:pic>
          <p:nvPicPr>
            <p:cNvPr id="3074" name="Picture 2" descr="D:\web photo\lession 9\1\baby-jesus-mary-joseph-by-dewey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4513728" cy="2895600"/>
            </a:xfrm>
            <a:prstGeom prst="rect">
              <a:avLst/>
            </a:prstGeom>
            <a:noFill/>
          </p:spPr>
        </p:pic>
        <p:pic>
          <p:nvPicPr>
            <p:cNvPr id="3075" name="Picture 3" descr="D:\10-31-2012\CMC TEXT\Malayalam\CATE CHISM STD 9\Std_IX_Chapter 5\Nativity.jpg.t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495800" y="0"/>
              <a:ext cx="3859490" cy="289560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4400" y="533400"/>
            <a:ext cx="6362960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kzÀK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-Ø-\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mb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 R§-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fpsS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 ]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nXm-th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....”</a:t>
            </a:r>
            <a:endParaRPr lang="en-US" sz="3500" dirty="0">
              <a:solidFill>
                <a:srgbClr val="FF0000"/>
              </a:solidFill>
              <a:latin typeface="ML-Aathira" pitchFamily="8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4800" y="1219200"/>
            <a:ext cx="84582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2000"/>
              <a:buFont typeface="Wingdings" pitchFamily="2" charset="2"/>
              <a:buChar char="v"/>
            </a:pPr>
            <a:r>
              <a:rPr lang="en-US" sz="2800" b="1" dirty="0">
                <a:latin typeface="ML-Aathira" pitchFamily="82" charset="0"/>
              </a:rPr>
              <a:t> 	</a:t>
            </a:r>
            <a:r>
              <a:rPr lang="en-US" sz="2800" b="1" dirty="0" err="1">
                <a:latin typeface="ML-Aathira" pitchFamily="82" charset="0"/>
              </a:rPr>
              <a:t>Cutim-bpsS</a:t>
            </a:r>
            <a:r>
              <a:rPr lang="en-US" sz="2800" b="1" dirty="0">
                <a:latin typeface="ML-Aathira" pitchFamily="82" charset="0"/>
              </a:rPr>
              <a:t> P\\w A\p-</a:t>
            </a:r>
            <a:r>
              <a:rPr lang="en-US" sz="2800" b="1" dirty="0" err="1">
                <a:latin typeface="ML-Aathira" pitchFamily="82" charset="0"/>
              </a:rPr>
              <a:t>kva</a:t>
            </a:r>
            <a:r>
              <a:rPr lang="en-US" sz="2800" b="1" dirty="0">
                <a:latin typeface="ML-Aathira" pitchFamily="82" charset="0"/>
              </a:rPr>
              <a:t>-</a:t>
            </a:r>
            <a:r>
              <a:rPr lang="en-US" sz="2800" b="1" dirty="0" err="1">
                <a:latin typeface="ML-Aathira" pitchFamily="82" charset="0"/>
              </a:rPr>
              <a:t>cn</a:t>
            </a:r>
            <a:r>
              <a:rPr lang="en-US" sz="2800" b="1" dirty="0">
                <a:latin typeface="ML-Aathira" pitchFamily="82" charset="0"/>
              </a:rPr>
              <a:t>-¨-</a:t>
            </a:r>
            <a:r>
              <a:rPr lang="en-US" sz="2800" b="1" dirty="0" err="1">
                <a:latin typeface="ML-Aathira" pitchFamily="82" charset="0"/>
              </a:rPr>
              <a:t>tijw</a:t>
            </a:r>
            <a:r>
              <a:rPr lang="en-US" sz="2800" b="1" dirty="0">
                <a:latin typeface="ML-Aathira" pitchFamily="82" charset="0"/>
              </a:rPr>
              <a:t> \½Ä </a:t>
            </a:r>
            <a:r>
              <a:rPr lang="en-US" sz="2800" b="1" dirty="0" err="1">
                <a:latin typeface="ML-Aathira" pitchFamily="82" charset="0"/>
              </a:rPr>
              <a:t>ssZhs</a:t>
            </a:r>
            <a:r>
              <a:rPr lang="en-US" sz="2800" b="1" dirty="0">
                <a:latin typeface="ML-Aathira" pitchFamily="82" charset="0"/>
              </a:rPr>
              <a:t>¯ ]</a:t>
            </a:r>
            <a:r>
              <a:rPr lang="en-US" sz="2800" b="1" dirty="0" err="1">
                <a:latin typeface="ML-Aathira" pitchFamily="82" charset="0"/>
              </a:rPr>
              <a:t>nXmth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F¶p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hnfn¨p</a:t>
            </a:r>
            <a:r>
              <a:rPr lang="en-US" sz="2800" b="1" dirty="0">
                <a:latin typeface="ML-Aathira" pitchFamily="82" charset="0"/>
              </a:rPr>
              <a:t> {]</a:t>
            </a:r>
            <a:r>
              <a:rPr lang="en-US" sz="2800" b="1" dirty="0" err="1">
                <a:latin typeface="ML-Aathira" pitchFamily="82" charset="0"/>
              </a:rPr>
              <a:t>mÀ°n</a:t>
            </a:r>
            <a:r>
              <a:rPr lang="en-US" sz="2800" b="1" dirty="0">
                <a:latin typeface="ML-Aathira" pitchFamily="82" charset="0"/>
              </a:rPr>
              <a:t>-¡p-¶p. ‘</a:t>
            </a:r>
            <a:r>
              <a:rPr lang="en-US" sz="2800" b="1" dirty="0" err="1">
                <a:latin typeface="ML-Aathira" pitchFamily="82" charset="0"/>
              </a:rPr>
              <a:t>kzÀK</a:t>
            </a:r>
            <a:r>
              <a:rPr lang="en-US" sz="2800" b="1" dirty="0">
                <a:latin typeface="ML-Aathira" pitchFamily="82" charset="0"/>
              </a:rPr>
              <a:t>-Ø-\</a:t>
            </a:r>
            <a:r>
              <a:rPr lang="en-US" sz="2800" b="1" dirty="0" err="1">
                <a:latin typeface="ML-Aathira" pitchFamily="82" charset="0"/>
              </a:rPr>
              <a:t>mb</a:t>
            </a:r>
            <a:r>
              <a:rPr lang="en-US" sz="2800" b="1" dirty="0">
                <a:latin typeface="ML-Aathira" pitchFamily="82" charset="0"/>
              </a:rPr>
              <a:t> R§-</a:t>
            </a:r>
            <a:r>
              <a:rPr lang="en-US" sz="2800" b="1" dirty="0" err="1">
                <a:latin typeface="ML-Aathira" pitchFamily="82" charset="0"/>
              </a:rPr>
              <a:t>fpsS</a:t>
            </a:r>
            <a:r>
              <a:rPr lang="en-US" sz="2800" b="1" dirty="0">
                <a:latin typeface="ML-Aathira" pitchFamily="82" charset="0"/>
              </a:rPr>
              <a:t> ]</a:t>
            </a:r>
            <a:r>
              <a:rPr lang="en-US" sz="2800" b="1" dirty="0" err="1">
                <a:latin typeface="ML-Aathira" pitchFamily="82" charset="0"/>
              </a:rPr>
              <a:t>nXmth</a:t>
            </a:r>
            <a:r>
              <a:rPr lang="en-US" sz="2800" b="1" dirty="0">
                <a:latin typeface="ML-Aathira" pitchFamily="82" charset="0"/>
              </a:rPr>
              <a:t>’ F¶ {]</a:t>
            </a:r>
            <a:r>
              <a:rPr lang="en-US" sz="2800" b="1" dirty="0" err="1">
                <a:latin typeface="ML-Aathira" pitchFamily="82" charset="0"/>
              </a:rPr>
              <a:t>mÀ</a:t>
            </a:r>
            <a:r>
              <a:rPr lang="en-US" sz="2800" b="1" dirty="0">
                <a:latin typeface="ML-Aathira" pitchFamily="82" charset="0"/>
              </a:rPr>
              <a:t>°-\-</a:t>
            </a:r>
            <a:r>
              <a:rPr lang="en-US" sz="2800" b="1" dirty="0" err="1">
                <a:latin typeface="ML-Aathira" pitchFamily="82" charset="0"/>
              </a:rPr>
              <a:t>tbm</a:t>
            </a:r>
            <a:r>
              <a:rPr lang="en-US" sz="2800" b="1" dirty="0">
                <a:latin typeface="ML-Aathira" pitchFamily="82" charset="0"/>
              </a:rPr>
              <a:t>-Sp-</a:t>
            </a:r>
            <a:r>
              <a:rPr lang="en-US" sz="2800" b="1" dirty="0" err="1">
                <a:latin typeface="ML-Aathira" pitchFamily="82" charset="0"/>
              </a:rPr>
              <a:t>IqSn</a:t>
            </a:r>
            <a:r>
              <a:rPr lang="en-US" sz="2800" b="1" dirty="0">
                <a:latin typeface="ML-Aathira" pitchFamily="82" charset="0"/>
              </a:rPr>
              <a:t> ‘]cn-ip-²³, ]cn-ip-²³...’ </a:t>
            </a:r>
            <a:r>
              <a:rPr lang="en-US" sz="2800" b="1" dirty="0" err="1">
                <a:latin typeface="ML-Aathira" pitchFamily="82" charset="0"/>
              </a:rPr>
              <a:t>F¶p</a:t>
            </a:r>
            <a:r>
              <a:rPr lang="en-US" sz="2800" b="1" dirty="0">
                <a:latin typeface="ML-Aathira" pitchFamily="82" charset="0"/>
              </a:rPr>
              <a:t>-ff </a:t>
            </a:r>
            <a:r>
              <a:rPr lang="en-US" sz="2800" b="1" dirty="0" err="1">
                <a:latin typeface="ML-Aathira" pitchFamily="82" charset="0"/>
              </a:rPr>
              <a:t>kvXpXn¸v</a:t>
            </a:r>
            <a:r>
              <a:rPr lang="en-US" sz="2800" b="1" dirty="0">
                <a:latin typeface="ML-Aathira" pitchFamily="82" charset="0"/>
              </a:rPr>
              <a:t> (</a:t>
            </a:r>
            <a:r>
              <a:rPr lang="en-US" sz="2800" b="1" dirty="0" err="1">
                <a:latin typeface="ML-Aathira" pitchFamily="82" charset="0"/>
              </a:rPr>
              <a:t>Im</a:t>
            </a:r>
            <a:r>
              <a:rPr lang="en-US" sz="2800" b="1" dirty="0">
                <a:latin typeface="ML-Aathira" pitchFamily="82" charset="0"/>
              </a:rPr>
              <a:t>-t\m-\) </a:t>
            </a:r>
            <a:r>
              <a:rPr lang="en-US" sz="2800" b="1" dirty="0" err="1">
                <a:latin typeface="ML-Aathira" pitchFamily="82" charset="0"/>
              </a:rPr>
              <a:t>Iq«n-t¨À¯n-cn</a:t>
            </a:r>
            <a:r>
              <a:rPr lang="en-US" sz="2800" b="1" dirty="0">
                <a:latin typeface="ML-Aathira" pitchFamily="82" charset="0"/>
              </a:rPr>
              <a:t>-¡p-¶p. </a:t>
            </a:r>
            <a:r>
              <a:rPr lang="en-US" sz="2800" b="1" dirty="0" err="1">
                <a:latin typeface="ML-Aathira" pitchFamily="82" charset="0"/>
              </a:rPr>
              <a:t>Znhy</a:t>
            </a:r>
            <a:r>
              <a:rPr lang="en-US" sz="2800" b="1" dirty="0">
                <a:latin typeface="ML-Aathira" pitchFamily="82" charset="0"/>
              </a:rPr>
              <a:t>-_-en-</a:t>
            </a:r>
            <a:r>
              <a:rPr lang="en-US" sz="2800" b="1" dirty="0" err="1">
                <a:latin typeface="ML-Aathira" pitchFamily="82" charset="0"/>
              </a:rPr>
              <a:t>bÀ¸n</a:t>
            </a:r>
            <a:r>
              <a:rPr lang="en-US" sz="2800" b="1" dirty="0">
                <a:latin typeface="ML-Aathira" pitchFamily="82" charset="0"/>
              </a:rPr>
              <a:t>-¡p-t¼mÄ \½Ä X\n-¨-</a:t>
            </a:r>
            <a:r>
              <a:rPr lang="en-US" sz="2800" b="1" dirty="0" err="1">
                <a:latin typeface="ML-Aathira" pitchFamily="82" charset="0"/>
              </a:rPr>
              <a:t>sÃ¶pw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kzÀK-hm-kn-Ifpw</a:t>
            </a:r>
            <a:r>
              <a:rPr lang="en-US" sz="2800" b="1" dirty="0">
                <a:latin typeface="ML-Aathira" pitchFamily="82" charset="0"/>
              </a:rPr>
              <a:t> `</a:t>
            </a:r>
            <a:r>
              <a:rPr lang="en-US" sz="2800" b="1" dirty="0" err="1">
                <a:latin typeface="ML-Aathira" pitchFamily="82" charset="0"/>
              </a:rPr>
              <a:t>qhm-kn-Ifpw</a:t>
            </a:r>
            <a:r>
              <a:rPr lang="en-US" sz="2800" b="1" dirty="0">
                <a:latin typeface="ML-Aathira" pitchFamily="82" charset="0"/>
              </a:rPr>
              <a:t> \s½m-sSm-¸-</a:t>
            </a:r>
            <a:r>
              <a:rPr lang="en-US" sz="2800" b="1" dirty="0" err="1">
                <a:latin typeface="ML-Aathira" pitchFamily="82" charset="0"/>
              </a:rPr>
              <a:t>ap</a:t>
            </a:r>
            <a:r>
              <a:rPr lang="en-US" sz="2800" b="1" dirty="0">
                <a:latin typeface="ML-Aathira" pitchFamily="82" charset="0"/>
              </a:rPr>
              <a:t>-s­¶pw Cu </a:t>
            </a:r>
            <a:r>
              <a:rPr lang="en-US" sz="2800" b="1" dirty="0" err="1">
                <a:latin typeface="ML-Aathira" pitchFamily="82" charset="0"/>
              </a:rPr>
              <a:t>kvXpXn¸v</a:t>
            </a:r>
            <a:r>
              <a:rPr lang="en-US" sz="2800" b="1" dirty="0">
                <a:latin typeface="ML-Aathira" pitchFamily="82" charset="0"/>
              </a:rPr>
              <a:t> \s½ A\p-</a:t>
            </a:r>
            <a:r>
              <a:rPr lang="en-US" sz="2800" b="1" dirty="0" err="1">
                <a:latin typeface="ML-Aathira" pitchFamily="82" charset="0"/>
              </a:rPr>
              <a:t>kva</a:t>
            </a:r>
            <a:r>
              <a:rPr lang="en-US" sz="2800" b="1" dirty="0">
                <a:latin typeface="ML-Aathira" pitchFamily="82" charset="0"/>
              </a:rPr>
              <a:t>-</a:t>
            </a:r>
            <a:r>
              <a:rPr lang="en-US" sz="2800" b="1" dirty="0" err="1">
                <a:latin typeface="ML-Aathira" pitchFamily="82" charset="0"/>
              </a:rPr>
              <a:t>cn</a:t>
            </a:r>
            <a:r>
              <a:rPr lang="en-US" sz="2800" b="1" dirty="0">
                <a:latin typeface="ML-Aathira" pitchFamily="82" charset="0"/>
              </a:rPr>
              <a:t>-¸n-¡p-¶p.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962400"/>
            <a:ext cx="7772400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 startAt="4"/>
            </a:pP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\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ap¡v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 {]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mÀ°n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-¡mw, 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kam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-[m\w \t½m-Sp-IqsS</a:t>
            </a:r>
            <a:endParaRPr lang="en-US" sz="3500" dirty="0">
              <a:solidFill>
                <a:srgbClr val="FF0000"/>
              </a:solidFill>
              <a:latin typeface="ML-Aathira" pitchFamily="8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38200" y="4724400"/>
            <a:ext cx="73914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4000"/>
              <a:buFont typeface="Wingdings" pitchFamily="2" charset="2"/>
              <a:buChar char="v"/>
            </a:pPr>
            <a:r>
              <a:rPr lang="en-US" sz="2800" b="1" dirty="0">
                <a:latin typeface="ML-Aathira" pitchFamily="82" charset="0"/>
              </a:rPr>
              <a:t> 	hnip² </a:t>
            </a:r>
            <a:r>
              <a:rPr lang="en-US" sz="2800" b="1" dirty="0" err="1">
                <a:latin typeface="ML-Aathira" pitchFamily="82" charset="0"/>
              </a:rPr>
              <a:t>IpÀ_m</a:t>
            </a:r>
            <a:r>
              <a:rPr lang="en-US" sz="2800" b="1" dirty="0">
                <a:latin typeface="ML-Aathira" pitchFamily="82" charset="0"/>
              </a:rPr>
              <a:t>-\-</a:t>
            </a:r>
            <a:r>
              <a:rPr lang="en-US" sz="2800" b="1" dirty="0" err="1">
                <a:latin typeface="ML-Aathira" pitchFamily="82" charset="0"/>
              </a:rPr>
              <a:t>bv¡n</a:t>
            </a:r>
            <a:r>
              <a:rPr lang="en-US" sz="2800" b="1" dirty="0">
                <a:latin typeface="ML-Aathira" pitchFamily="82" charset="0"/>
              </a:rPr>
              <a:t>-S-</a:t>
            </a:r>
            <a:r>
              <a:rPr lang="en-US" sz="2800" b="1" dirty="0" err="1">
                <a:latin typeface="ML-Aathira" pitchFamily="82" charset="0"/>
              </a:rPr>
              <a:t>bnÂ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ip</a:t>
            </a:r>
            <a:r>
              <a:rPr lang="en-US" sz="2800" b="1" dirty="0">
                <a:latin typeface="ML-Aathira" pitchFamily="82" charset="0"/>
              </a:rPr>
              <a:t>{</a:t>
            </a:r>
            <a:r>
              <a:rPr lang="en-US" sz="2800" b="1" dirty="0" err="1">
                <a:latin typeface="ML-Aathira" pitchFamily="82" charset="0"/>
              </a:rPr>
              <a:t>iqjn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BhÀ¯n</a:t>
            </a:r>
            <a:r>
              <a:rPr lang="en-US" sz="2800" b="1" dirty="0">
                <a:latin typeface="ML-Aathira" pitchFamily="82" charset="0"/>
              </a:rPr>
              <a:t>-¡p¶ Cu </a:t>
            </a:r>
            <a:r>
              <a:rPr lang="en-US" sz="2800" b="1" dirty="0" err="1">
                <a:latin typeface="ML-Aathira" pitchFamily="82" charset="0"/>
              </a:rPr>
              <a:t>Blzm</a:t>
            </a:r>
            <a:r>
              <a:rPr lang="en-US" sz="2800" b="1" dirty="0">
                <a:latin typeface="ML-Aathira" pitchFamily="82" charset="0"/>
              </a:rPr>
              <a:t>\w \t½m-sSm-¯p-h-</a:t>
            </a:r>
            <a:r>
              <a:rPr lang="en-US" sz="2800" b="1" dirty="0" err="1">
                <a:latin typeface="ML-Aathira" pitchFamily="82" charset="0"/>
              </a:rPr>
              <a:t>kn</a:t>
            </a:r>
            <a:r>
              <a:rPr lang="en-US" sz="2800" b="1" dirty="0">
                <a:latin typeface="ML-Aathira" pitchFamily="82" charset="0"/>
              </a:rPr>
              <a:t>-¡p¶ </a:t>
            </a:r>
            <a:r>
              <a:rPr lang="en-US" sz="2800" b="1" dirty="0" err="1">
                <a:latin typeface="ML-Aathira" pitchFamily="82" charset="0"/>
              </a:rPr>
              <a:t>Cutim-bpsS</a:t>
            </a:r>
            <a:r>
              <a:rPr lang="en-US" sz="2800" b="1" dirty="0">
                <a:latin typeface="ML-Aathira" pitchFamily="82" charset="0"/>
              </a:rPr>
              <a:t> km¶n-²ys¯ A\p-</a:t>
            </a:r>
            <a:r>
              <a:rPr lang="en-US" sz="2800" b="1" dirty="0" err="1">
                <a:latin typeface="ML-Aathira" pitchFamily="82" charset="0"/>
              </a:rPr>
              <a:t>kva</a:t>
            </a:r>
            <a:r>
              <a:rPr lang="en-US" sz="2800" b="1" dirty="0">
                <a:latin typeface="ML-Aathira" pitchFamily="82" charset="0"/>
              </a:rPr>
              <a:t>-</a:t>
            </a:r>
            <a:r>
              <a:rPr lang="en-US" sz="2800" b="1" dirty="0" err="1">
                <a:latin typeface="ML-Aathira" pitchFamily="82" charset="0"/>
              </a:rPr>
              <a:t>cn</a:t>
            </a:r>
            <a:r>
              <a:rPr lang="en-US" sz="2800" b="1" dirty="0">
                <a:latin typeface="ML-Aathira" pitchFamily="82" charset="0"/>
              </a:rPr>
              <a:t>-¸n-¡p-¶p.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1798</TotalTime>
  <Words>309</Words>
  <Application>Microsoft Office PowerPoint</Application>
  <PresentationFormat>On-screen Show (4:3)</PresentationFormat>
  <Paragraphs>86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Trek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</dc:title>
  <dc:creator>SIBY</dc:creator>
  <cp:lastModifiedBy>user</cp:lastModifiedBy>
  <cp:revision>268</cp:revision>
  <dcterms:created xsi:type="dcterms:W3CDTF">2013-05-26T14:48:20Z</dcterms:created>
  <dcterms:modified xsi:type="dcterms:W3CDTF">2013-10-10T08:52:15Z</dcterms:modified>
</cp:coreProperties>
</file>